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3"/>
    <p:sldId id="275" r:id="rId4"/>
    <p:sldId id="323" r:id="rId5"/>
    <p:sldId id="333" r:id="rId6"/>
    <p:sldId id="335" r:id="rId7"/>
    <p:sldId id="337" r:id="rId8"/>
    <p:sldId id="339" r:id="rId9"/>
    <p:sldId id="276" r:id="rId10"/>
    <p:sldId id="330" r:id="rId11"/>
    <p:sldId id="331" r:id="rId12"/>
    <p:sldId id="332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898706-D634-40A8-96C6-B59CBCFB33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NZ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GIF"/><Relationship Id="rId8" Type="http://schemas.openxmlformats.org/officeDocument/2006/relationships/image" Target="../media/image8.wmf"/><Relationship Id="rId7" Type="http://schemas.openxmlformats.org/officeDocument/2006/relationships/image" Target="../media/image7.GIF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1.GIF"/><Relationship Id="rId10" Type="http://schemas.openxmlformats.org/officeDocument/2006/relationships/image" Target="../media/image10.wm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microsoft.com/office/2007/relationships/media" Target="file:///C:\Users\BIBI\Downloads\Sap%20Den%20Tet%20Roi%20-%20Tong%20Hop.mp3" TargetMode="External"/><Relationship Id="rId2" Type="http://schemas.openxmlformats.org/officeDocument/2006/relationships/audio" Target="file:///C:\Users\BIBI\Downloads\Sap%20Den%20Tet%20Roi%20-%20Tong%20Hop.mp3" TargetMode="Externa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5" descr="heartandleafba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762000"/>
            <a:ext cx="533400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6" descr="heartandleafb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152400"/>
            <a:ext cx="929640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7" descr="heartandleafbar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609600" cy="6858000"/>
          </a:xfrm>
          <a:ln/>
        </p:spPr>
      </p:pic>
      <p:pic>
        <p:nvPicPr>
          <p:cNvPr id="2053" name="Picture 8" descr="100023_241404448_pispxdfa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334000"/>
            <a:ext cx="118745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9" descr="100023_241404448_pispxdfa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5715000"/>
            <a:ext cx="11430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10" descr="100023_241404448_pispxdfa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57912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11" descr="100023_241404448_pispxdfa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5562600"/>
            <a:ext cx="10668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12" descr="100023_241404448_pispxdfa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59436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13" descr="heartandleafb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14" descr="julmand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191000"/>
            <a:ext cx="2357438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0" name="Picture 15" descr="julmand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581400"/>
            <a:ext cx="25019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1" name="Picture 16" descr="girl_ngonghinh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3886200"/>
            <a:ext cx="24384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2" name="Picture 18" descr="images594333_hms_00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494779" flipH="1">
            <a:off x="735013" y="2271713"/>
            <a:ext cx="1776412" cy="200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1" name="Picture 19" descr="Firewrk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2895600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2" name="Picture 20" descr="Firewrk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1981200"/>
            <a:ext cx="14478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5" name="Picture 21" descr="cupid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9800" y="381000"/>
            <a:ext cx="2590800" cy="1544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4" name="Picture 22" descr="Firewrk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1800" y="2590800"/>
            <a:ext cx="2209800" cy="1731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5" name="Picture 23" descr="Firewrk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0500" y="2185988"/>
            <a:ext cx="2209800" cy="1731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Picture 25" descr="Firewrk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9800" y="1181100"/>
            <a:ext cx="914400" cy="893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8" name="Picture 26" descr="Firewrk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0" y="1371600"/>
            <a:ext cx="914400" cy="8937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27"/>
          <p:cNvGrpSpPr/>
          <p:nvPr/>
        </p:nvGrpSpPr>
        <p:grpSpPr>
          <a:xfrm>
            <a:off x="3575050" y="587375"/>
            <a:ext cx="2971800" cy="1828800"/>
            <a:chOff x="1992" y="960"/>
            <a:chExt cx="1200" cy="600"/>
          </a:xfrm>
        </p:grpSpPr>
        <p:pic>
          <p:nvPicPr>
            <p:cNvPr id="2075" name="Picture 28" descr="HOAVAN~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76" name="Picture 29" descr="HOAVAN~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04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77" name="Picture 30" descr="HOAVAN~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071" name="WordArt 32"/>
          <p:cNvSpPr>
            <a:spLocks noTextEdit="1"/>
          </p:cNvSpPr>
          <p:nvPr/>
        </p:nvSpPr>
        <p:spPr>
          <a:xfrm>
            <a:off x="2057400" y="914400"/>
            <a:ext cx="5224463" cy="1633538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2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/>
                </a:solidFill>
                <a:latin typeface="Times New Roman" panose="02020603050405020304" charset="0"/>
                <a:ea typeface="Times New Roman" panose="02020603050405020304" charset="0"/>
              </a:rPr>
              <a:t>HOẠT ĐỘNG GÓC</a:t>
            </a:r>
            <a:endParaRPr lang="en-US" sz="3600"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  <a:solidFill>
                <a:schemeClr val="accent2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2072" name="WordArt 33"/>
          <p:cNvSpPr>
            <a:spLocks noTextEdit="1"/>
          </p:cNvSpPr>
          <p:nvPr/>
        </p:nvSpPr>
        <p:spPr>
          <a:xfrm>
            <a:off x="1087438" y="1697038"/>
            <a:ext cx="70199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CHỦ ĐỀ: TẾT VÀ MÙA XUÂN</a:t>
            </a:r>
            <a:endParaRPr lang="en-US" sz="360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2073" name="WordArt 35"/>
          <p:cNvSpPr>
            <a:spLocks noTextEdit="1"/>
          </p:cNvSpPr>
          <p:nvPr/>
        </p:nvSpPr>
        <p:spPr>
          <a:xfrm>
            <a:off x="3575050" y="3275013"/>
            <a:ext cx="1606550" cy="534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2074" name="TextBox 2"/>
          <p:cNvSpPr txBox="1"/>
          <p:nvPr/>
        </p:nvSpPr>
        <p:spPr>
          <a:xfrm>
            <a:off x="2667000" y="4876800"/>
            <a:ext cx="48768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400" dirty="0">
                <a:latin typeface="Arial" panose="020B0604020202020204" pitchFamily="34" charset="0"/>
              </a:rPr>
              <a:t>GV: NGUYỄN THỊ H</a:t>
            </a:r>
            <a:r>
              <a:rPr lang="en-US" sz="2400" dirty="0">
                <a:latin typeface="Arial" panose="020B0604020202020204" pitchFamily="34" charset="0"/>
              </a:rPr>
              <a:t>ƯƠNG GIANG</a:t>
            </a:r>
            <a:endParaRPr sz="2400" dirty="0">
              <a:latin typeface="Arial" panose="020B0604020202020204" pitchFamily="34" charset="0"/>
            </a:endParaRPr>
          </a:p>
          <a:p>
            <a:pPr algn="ctr"/>
            <a:r>
              <a:rPr sz="2400" dirty="0">
                <a:latin typeface="Arial" panose="020B0604020202020204" pitchFamily="34" charset="0"/>
              </a:rPr>
              <a:t>ĐV: Trường MN Hoa Hồng</a:t>
            </a:r>
            <a:endParaRPr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repeatCount="indefinite" fill="hold" nodeType="withEffect">
                                  <p:stCondLst>
                                    <p:cond delay="7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dirty="0"/>
          </a:p>
        </p:txBody>
      </p:sp>
      <p:pic>
        <p:nvPicPr>
          <p:cNvPr id="11268" name="Picture 4" descr="tn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8" y="-49212"/>
            <a:ext cx="9144000" cy="707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Box 5"/>
          <p:cNvSpPr txBox="1"/>
          <p:nvPr/>
        </p:nvSpPr>
        <p:spPr>
          <a:xfrm>
            <a:off x="2690813" y="1981200"/>
            <a:ext cx="37338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800" dirty="0">
                <a:solidFill>
                  <a:srgbClr val="7030A0"/>
                </a:solidFill>
                <a:latin typeface="Arial" panose="020B0604020202020204" pitchFamily="34" charset="0"/>
              </a:rPr>
              <a:t>Hoạt động 4</a:t>
            </a:r>
            <a:endParaRPr sz="48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TextBox 6"/>
          <p:cNvSpPr txBox="1"/>
          <p:nvPr/>
        </p:nvSpPr>
        <p:spPr>
          <a:xfrm>
            <a:off x="1371600" y="3200400"/>
            <a:ext cx="6629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800" dirty="0">
                <a:solidFill>
                  <a:srgbClr val="FF00FF"/>
                </a:solidFill>
                <a:latin typeface="Arial" panose="020B0604020202020204" pitchFamily="34" charset="0"/>
              </a:rPr>
              <a:t>Nhận xét góc chơi</a:t>
            </a:r>
            <a:endParaRPr sz="4800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dirty="0"/>
          </a:p>
        </p:txBody>
      </p:sp>
      <p:pic>
        <p:nvPicPr>
          <p:cNvPr id="12292" name="Picture 4" descr="http://img.tamtay.vn/files/2008/03/09/Migikio/photos/317217/4938701d_ex%20%203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0"/>
            <a:ext cx="926623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WordArt 6"/>
          <p:cNvSpPr>
            <a:spLocks noTextEdit="1"/>
          </p:cNvSpPr>
          <p:nvPr/>
        </p:nvSpPr>
        <p:spPr>
          <a:xfrm>
            <a:off x="2209800" y="1600200"/>
            <a:ext cx="4535488" cy="7699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80"/>
                </a:solidFill>
                <a:latin typeface="Times New Roman" panose="02020603050405020304" charset="0"/>
                <a:ea typeface="Times New Roman" panose="02020603050405020304" charset="0"/>
              </a:rPr>
              <a:t>GIỜ HỌC KẾT THÚC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8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12294" name="WordArt 5"/>
          <p:cNvSpPr>
            <a:spLocks noTextEdit="1"/>
          </p:cNvSpPr>
          <p:nvPr/>
        </p:nvSpPr>
        <p:spPr>
          <a:xfrm>
            <a:off x="1981200" y="2590800"/>
            <a:ext cx="5327650" cy="1225550"/>
          </a:xfrm>
          <a:prstGeom prst="rect">
            <a:avLst/>
          </a:prstGeom>
        </p:spPr>
        <p:txBody>
          <a:bodyPr wrap="none" fromWordArt="1">
            <a:prstTxWarp prst="textArchDown">
              <a:avLst>
                <a:gd name="adj" fmla="val 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CHÚC CÁC BÉ HỌC GIỎI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4" descr="làm khung cho ảnh"/>
          <p:cNvPicPr>
            <a:picLocks noChangeAspect="1"/>
          </p:cNvPicPr>
          <p:nvPr>
            <p:ph type="title"/>
          </p:nvPr>
        </p:nvPicPr>
        <p:blipFill>
          <a:blip r:embed="rId1"/>
          <a:srcRect/>
          <a:stretch>
            <a:fillRect/>
          </a:stretch>
        </p:blipFill>
        <p:spPr>
          <a:xfrm>
            <a:off x="-34925" y="-38100"/>
            <a:ext cx="9144000" cy="6858000"/>
          </a:xfrm>
          <a:ln/>
        </p:spPr>
      </p:pic>
      <p:sp>
        <p:nvSpPr>
          <p:cNvPr id="3075" name="WordArt 5"/>
          <p:cNvSpPr>
            <a:spLocks noTextEdit="1"/>
          </p:cNvSpPr>
          <p:nvPr/>
        </p:nvSpPr>
        <p:spPr>
          <a:xfrm>
            <a:off x="2286000" y="2286000"/>
            <a:ext cx="48768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1905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Hoạt động 1: Ổn định</a:t>
            </a:r>
            <a:endParaRPr lang="en-US" sz="3600">
              <a:ln w="190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  <a:p>
            <a:pPr algn="ctr" eaLnBrk="0" hangingPunct="0"/>
            <a:r>
              <a:rPr lang="en-US" sz="3600">
                <a:ln w="1905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Vận động </a:t>
            </a:r>
            <a:endParaRPr lang="en-US" sz="3600">
              <a:ln w="190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2" name="Sap Den Tet Roi - Tong Hop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7400" y="48768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3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dirty="0"/>
          </a:p>
        </p:txBody>
      </p:sp>
      <p:sp>
        <p:nvSpPr>
          <p:cNvPr id="4099" name="Content Placeholder 1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dirty="0"/>
          </a:p>
        </p:txBody>
      </p:sp>
      <p:pic>
        <p:nvPicPr>
          <p:cNvPr id="4100" name="Picture 2" descr="C:\Users\BIBI\Downloads\HOA ĐÀO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dirty="0"/>
          </a:p>
        </p:txBody>
      </p:sp>
      <p:pic>
        <p:nvPicPr>
          <p:cNvPr id="5124" name="Picture 2" descr="C:\Users\BIBI\Downloads\HOA MAI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dirty="0"/>
          </a:p>
        </p:txBody>
      </p:sp>
      <p:pic>
        <p:nvPicPr>
          <p:cNvPr id="6148" name="Picture 2" descr="C:\Users\BIBI\Downloads\BÁNH MỨT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dirty="0"/>
          </a:p>
        </p:txBody>
      </p:sp>
      <p:pic>
        <p:nvPicPr>
          <p:cNvPr id="7172" name="Picture 4" descr="C:\Users\BIBI\Downloads\BÁNH CHƯNG 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dirty="0"/>
          </a:p>
        </p:txBody>
      </p:sp>
      <p:pic>
        <p:nvPicPr>
          <p:cNvPr id="8196" name="Picture 2" descr="C:\Users\BIBI\Downloads\CHÚC TẾT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Box 1"/>
          <p:cNvSpPr txBox="1"/>
          <p:nvPr/>
        </p:nvSpPr>
        <p:spPr>
          <a:xfrm>
            <a:off x="2667000" y="6324600"/>
            <a:ext cx="45720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400" b="1" dirty="0">
                <a:latin typeface="Arial" panose="020B0604020202020204" pitchFamily="34" charset="0"/>
              </a:rPr>
              <a:t>GIÁO DỤC TRẺ</a:t>
            </a:r>
            <a:endParaRPr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pic>
        <p:nvPicPr>
          <p:cNvPr id="9219" name="Picture 4" descr="tn34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0638" y="-182562"/>
            <a:ext cx="9144000" cy="7075487"/>
          </a:xfrm>
          <a:ln/>
        </p:spPr>
      </p:pic>
      <p:sp>
        <p:nvSpPr>
          <p:cNvPr id="9220" name="TextBox 3"/>
          <p:cNvSpPr txBox="1"/>
          <p:nvPr/>
        </p:nvSpPr>
        <p:spPr>
          <a:xfrm>
            <a:off x="1219200" y="2743200"/>
            <a:ext cx="67056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000" dirty="0">
                <a:solidFill>
                  <a:srgbClr val="FF00FF"/>
                </a:solidFill>
                <a:latin typeface="Arial" panose="020B0604020202020204" pitchFamily="34" charset="0"/>
              </a:rPr>
              <a:t>THỎA THUẬN TRƯỚC GIỜ CHƠI</a:t>
            </a:r>
            <a:endParaRPr sz="4000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TextBox 1"/>
          <p:cNvSpPr txBox="1"/>
          <p:nvPr/>
        </p:nvSpPr>
        <p:spPr>
          <a:xfrm>
            <a:off x="3048000" y="1752600"/>
            <a:ext cx="3429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000" dirty="0">
                <a:solidFill>
                  <a:srgbClr val="7030A0"/>
                </a:solidFill>
                <a:latin typeface="Arial" panose="020B0604020202020204" pitchFamily="34" charset="0"/>
              </a:rPr>
              <a:t>Hoạt động 2</a:t>
            </a:r>
            <a:endParaRPr sz="40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dirty="0"/>
          </a:p>
        </p:txBody>
      </p:sp>
      <p:pic>
        <p:nvPicPr>
          <p:cNvPr id="10243" name="Picture 4" descr="tn34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-106362"/>
            <a:ext cx="9144000" cy="7010400"/>
          </a:xfrm>
          <a:ln/>
        </p:spPr>
      </p:pic>
      <p:sp>
        <p:nvSpPr>
          <p:cNvPr id="10244" name="TextBox 4"/>
          <p:cNvSpPr txBox="1"/>
          <p:nvPr/>
        </p:nvSpPr>
        <p:spPr>
          <a:xfrm>
            <a:off x="2840038" y="2982913"/>
            <a:ext cx="3505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000" dirty="0">
                <a:solidFill>
                  <a:srgbClr val="FF00FF"/>
                </a:solidFill>
                <a:latin typeface="Arial" panose="020B0604020202020204" pitchFamily="34" charset="0"/>
              </a:rPr>
              <a:t>TRẺ CHƠI</a:t>
            </a:r>
            <a:endParaRPr sz="4000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TextBox 5"/>
          <p:cNvSpPr txBox="1"/>
          <p:nvPr/>
        </p:nvSpPr>
        <p:spPr>
          <a:xfrm>
            <a:off x="2590800" y="1971675"/>
            <a:ext cx="44958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800" dirty="0">
                <a:solidFill>
                  <a:srgbClr val="7030A0"/>
                </a:solidFill>
                <a:latin typeface="Arial" panose="020B0604020202020204" pitchFamily="34" charset="0"/>
              </a:rPr>
              <a:t>Hoạt động 3</a:t>
            </a:r>
            <a:endParaRPr sz="48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WPS Slides</Application>
  <PresentationFormat>On-screen Show (4:3)</PresentationFormat>
  <Paragraphs>28</Paragraphs>
  <Slides>11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DT 0979.750.078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VAN DOAN</dc:creator>
  <cp:lastModifiedBy>Giang Nguyễn</cp:lastModifiedBy>
  <cp:revision>58</cp:revision>
  <dcterms:created xsi:type="dcterms:W3CDTF">2011-10-10T09:41:39Z</dcterms:created>
  <dcterms:modified xsi:type="dcterms:W3CDTF">2025-04-23T12:52:30Z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62E183B72C9C4DA9BB6FD115904307C7_13</vt:lpwstr>
  </property>
  <property fmtid="{D5CDD505-2E9C-101B-9397-08002B2CF9AE}" pid="3" name="KSOProductBuildVer">
    <vt:lpwstr>1033-12.2.0.20795</vt:lpwstr>
  </property>
</Properties>
</file>