
<file path=[Content_Types].xml><?xml version="1.0" encoding="utf-8"?>
<Types xmlns="http://schemas.openxmlformats.org/package/2006/content-types">
  <Default Extension="jpeg" ContentType="image/jpeg"/>
  <Default Extension="JPG" ContentType="image/.jpg"/>
  <Default Extension="gif" ContentType="image/gif"/>
  <Default Extension="png" ContentType="image/png"/>
  <Default Extension="wmf" ContentType="image/x-w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Lst>
  <p:notesMasterIdLst>
    <p:notesMasterId r:id="rId6"/>
  </p:notesMasterIdLst>
  <p:sldIdLst>
    <p:sldId id="310" r:id="rId5"/>
    <p:sldId id="295" r:id="rId7"/>
    <p:sldId id="298" r:id="rId8"/>
    <p:sldId id="318" r:id="rId9"/>
    <p:sldId id="299" r:id="rId10"/>
    <p:sldId id="316" r:id="rId11"/>
    <p:sldId id="317" r:id="rId12"/>
    <p:sldId id="303" r:id="rId13"/>
    <p:sldId id="319" r:id="rId14"/>
    <p:sldId id="308" r:id="rId15"/>
    <p:sldId id="320" r:id="rId16"/>
    <p:sldId id="322" r:id="rId17"/>
    <p:sldId id="323" r:id="rId18"/>
    <p:sldId id="321" r:id="rId19"/>
    <p:sldId id="324" r:id="rId20"/>
    <p:sldId id="326" r:id="rId21"/>
    <p:sldId id="285" r:id="rId22"/>
    <p:sldId id="275" r:id="rId23"/>
    <p:sldId id="312" r:id="rId24"/>
    <p:sldId id="276" r:id="rId25"/>
  </p:sldIdLst>
  <p:sldSz cx="9144000" cy="6858000" type="screen4x3"/>
  <p:notesSz cx="6858000" cy="9144000"/>
  <p:defaultTex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207" userDrawn="1">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36363"/>
    <p:restoredTop sz="94660"/>
  </p:normalViewPr>
  <p:slideViewPr>
    <p:cSldViewPr showGuides="1">
      <p:cViewPr varScale="1">
        <p:scale>
          <a:sx n="66" d="100"/>
          <a:sy n="66" d="100"/>
        </p:scale>
        <p:origin x="786" y="48"/>
      </p:cViewPr>
      <p:guideLst>
        <p:guide orient="horz" pos="2207"/>
        <p:guide pos="2856"/>
      </p:guideLst>
    </p:cSldViewPr>
  </p:slideViewPr>
  <p:notesTextViewPr>
    <p:cViewPr>
      <p:scale>
        <a:sx n="100" d="100"/>
        <a:sy n="100" d="100"/>
      </p:scale>
      <p:origin x="0" y="0"/>
    </p:cViewPr>
  </p:notesTextViewPr>
  <p:sorterViewPr showFormatting="0">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fld id="{BEF5111D-4B18-49C3-840A-794FE8D9938F}" type="datetimeFigureOut">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Edit Master text styles</a:t>
            </a: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Second level</a:t>
            </a: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Third level</a:t>
            </a: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Fourth level</a:t>
            </a: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Fifth level</a:t>
            </a: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6" name="Footer Placeholder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eaLnBrk="1" hangingPunct="1">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eaLnBrk="1" hangingPunct="1">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fld id="{2A2490F3-0534-44AD-B578-3B6245DB765D}" type="slidenum">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146" name="Slide Image Placeholder 1"/>
          <p:cNvSpPr>
            <a:spLocks noGrp="1" noRot="1" noChangeAspect="1" noTextEdit="1"/>
          </p:cNvSpPr>
          <p:nvPr>
            <p:ph type="sldImg"/>
          </p:nvPr>
        </p:nvSpPr>
        <p:spPr>
          <a:ln>
            <a:solidFill>
              <a:srgbClr val="000000">
                <a:alpha val="100000"/>
              </a:srgbClr>
            </a:solidFill>
            <a:miter lim="800000"/>
          </a:ln>
        </p:spPr>
      </p:sp>
      <p:sp>
        <p:nvSpPr>
          <p:cNvPr id="6147" name="Notes Placeholder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
        <p:nvSpPr>
          <p:cNvPr id="6148"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p>
            <a:pPr lvl="0" algn="r" eaLnBrk="1" hangingPunct="1"/>
            <a:fld id="{9A0DB2DC-4C9A-4742-B13C-FB6460FD3503}" type="slidenum">
              <a:rPr lang="en-US" altLang="en-US" sz="1200" dirty="0">
                <a:solidFill>
                  <a:srgbClr val="000000"/>
                </a:solidFill>
                <a:latin typeface="Calibri" panose="020F0502020204030204" pitchFamily="34" charset="0"/>
              </a:rPr>
            </a:fld>
            <a:endParaRPr lang="en-US" altLang="en-US" sz="1200" dirty="0">
              <a:solidFill>
                <a:srgbClr val="000000"/>
              </a:solidFill>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FA4893AC-A5DE-4604-BAE1-0DD3FC57DDE8}"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FA4893AC-A5DE-4604-BAE1-0DD3FC57DDE8}"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FA4893AC-A5DE-4604-BAE1-0DD3FC57DDE8}"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09A46874-C6B0-4AB3-A0BD-CD8FDC05C4FC}"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78B0C8DC-C0FB-481B-90BE-C0D9AF7B35D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09A46874-C6B0-4AB3-A0BD-CD8FDC05C4FC}"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78B0C8DC-C0FB-481B-90BE-C0D9AF7B35D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09A46874-C6B0-4AB3-A0BD-CD8FDC05C4FC}"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78B0C8DC-C0FB-481B-90BE-C0D9AF7B35D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09A46874-C6B0-4AB3-A0BD-CD8FDC05C4FC}"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78B0C8DC-C0FB-481B-90BE-C0D9AF7B35D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09A46874-C6B0-4AB3-A0BD-CD8FDC05C4FC}"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78B0C8DC-C0FB-481B-90BE-C0D9AF7B35D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09A46874-C6B0-4AB3-A0BD-CD8FDC05C4FC}"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78B0C8DC-C0FB-481B-90BE-C0D9AF7B35D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09A46874-C6B0-4AB3-A0BD-CD8FDC05C4FC}"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78B0C8DC-C0FB-481B-90BE-C0D9AF7B35D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09A46874-C6B0-4AB3-A0BD-CD8FDC05C4FC}"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78B0C8DC-C0FB-481B-90BE-C0D9AF7B35D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FA4893AC-A5DE-4604-BAE1-0DD3FC57DDE8}"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09A46874-C6B0-4AB3-A0BD-CD8FDC05C4FC}"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78B0C8DC-C0FB-481B-90BE-C0D9AF7B35D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09A46874-C6B0-4AB3-A0BD-CD8FDC05C4FC}"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78B0C8DC-C0FB-481B-90BE-C0D9AF7B35D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09A46874-C6B0-4AB3-A0BD-CD8FDC05C4FC}"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78B0C8DC-C0FB-481B-90BE-C0D9AF7B35D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Tx/>
              <a:buNone/>
              <a:defRPr/>
            </a:pPr>
            <a:fld id="{95CC1A4E-14C5-4016-99AE-4F9C203B116B}"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Tx/>
              <a:buNone/>
              <a:defRPr/>
            </a:pPr>
            <a:fld id="{6A63997A-43B2-457F-BE22-9D1C0E0C01F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Tx/>
              <a:buNone/>
              <a:defRPr/>
            </a:pPr>
            <a:fld id="{95CC1A4E-14C5-4016-99AE-4F9C203B116B}"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Tx/>
              <a:buNone/>
              <a:defRPr/>
            </a:pPr>
            <a:fld id="{6A63997A-43B2-457F-BE22-9D1C0E0C01F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Tx/>
              <a:buNone/>
              <a:defRPr/>
            </a:pPr>
            <a:fld id="{95CC1A4E-14C5-4016-99AE-4F9C203B116B}"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Tx/>
              <a:buNone/>
              <a:defRPr/>
            </a:pPr>
            <a:fld id="{6A63997A-43B2-457F-BE22-9D1C0E0C01F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Tx/>
              <a:buNone/>
              <a:defRPr/>
            </a:pPr>
            <a:fld id="{95CC1A4E-14C5-4016-99AE-4F9C203B116B}"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Tx/>
              <a:buNone/>
              <a:defRPr/>
            </a:pPr>
            <a:fld id="{6A63997A-43B2-457F-BE22-9D1C0E0C01F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Tx/>
              <a:buNone/>
              <a:defRPr/>
            </a:pPr>
            <a:fld id="{95CC1A4E-14C5-4016-99AE-4F9C203B116B}"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Tx/>
              <a:buNone/>
              <a:defRPr/>
            </a:pPr>
            <a:fld id="{6A63997A-43B2-457F-BE22-9D1C0E0C01F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Tx/>
              <a:buNone/>
              <a:defRPr/>
            </a:pPr>
            <a:fld id="{95CC1A4E-14C5-4016-99AE-4F9C203B116B}"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Tx/>
              <a:buNone/>
              <a:defRPr/>
            </a:pPr>
            <a:fld id="{6A63997A-43B2-457F-BE22-9D1C0E0C01F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Tx/>
              <a:buNone/>
              <a:defRPr/>
            </a:pPr>
            <a:fld id="{95CC1A4E-14C5-4016-99AE-4F9C203B116B}"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Tx/>
              <a:buNone/>
              <a:defRPr/>
            </a:pPr>
            <a:fld id="{6A63997A-43B2-457F-BE22-9D1C0E0C01F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FA4893AC-A5DE-4604-BAE1-0DD3FC57DDE8}"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Tx/>
              <a:buNone/>
              <a:defRPr/>
            </a:pPr>
            <a:fld id="{95CC1A4E-14C5-4016-99AE-4F9C203B116B}"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Tx/>
              <a:buNone/>
              <a:defRPr/>
            </a:pPr>
            <a:fld id="{6A63997A-43B2-457F-BE22-9D1C0E0C01F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vert="horz" lIns="91440" tIns="45720" rIns="91440" bIns="45720"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endParaRPr kumimoji="0" 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Tx/>
              <a:buNone/>
              <a:defRPr/>
            </a:pPr>
            <a:fld id="{95CC1A4E-14C5-4016-99AE-4F9C203B116B}"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Tx/>
              <a:buNone/>
              <a:defRPr/>
            </a:pPr>
            <a:fld id="{6A63997A-43B2-457F-BE22-9D1C0E0C01F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Tx/>
              <a:buNone/>
              <a:defRPr/>
            </a:pPr>
            <a:fld id="{95CC1A4E-14C5-4016-99AE-4F9C203B116B}"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Tx/>
              <a:buNone/>
              <a:defRPr/>
            </a:pPr>
            <a:fld id="{6A63997A-43B2-457F-BE22-9D1C0E0C01F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Tx/>
              <a:buNone/>
              <a:defRPr/>
            </a:pPr>
            <a:fld id="{95CC1A4E-14C5-4016-99AE-4F9C203B116B}"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Tx/>
              <a:buNone/>
              <a:defRPr/>
            </a:pPr>
            <a:fld id="{6A63997A-43B2-457F-BE22-9D1C0E0C01F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FA4893AC-A5DE-4604-BAE1-0DD3FC57DDE8}"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FA4893AC-A5DE-4604-BAE1-0DD3FC57DDE8}"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FA4893AC-A5DE-4604-BAE1-0DD3FC57DDE8}"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FA4893AC-A5DE-4604-BAE1-0DD3FC57DDE8}"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FA4893AC-A5DE-4604-BAE1-0DD3FC57DDE8}"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FA4893AC-A5DE-4604-BAE1-0DD3FC57DDE8}"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nchorCtr="0"/>
          <a:p>
            <a:pPr lvl="0"/>
            <a:r>
              <a:rPr lang="en-US" altLang="en-US" dirty="0"/>
              <a:t>Click to edit Master title style</a:t>
            </a:r>
            <a:endParaRPr lang="en-US" altLang="en-US" dirty="0"/>
          </a:p>
        </p:txBody>
      </p:sp>
      <p:sp>
        <p:nvSpPr>
          <p:cNvPr id="1027" name="Rectangle 3"/>
          <p:cNvSpPr>
            <a:spLocks noGrp="1"/>
          </p:cNvSpPr>
          <p:nvPr>
            <p:ph type="body" idx="1"/>
          </p:nvPr>
        </p:nvSpPr>
        <p:spPr>
          <a:xfrm>
            <a:off x="457200" y="1600200"/>
            <a:ext cx="8229600" cy="4525963"/>
          </a:xfrm>
          <a:prstGeom prst="rect">
            <a:avLst/>
          </a:prstGeom>
          <a:noFill/>
          <a:ln w="9525">
            <a:noFill/>
          </a:ln>
        </p:spPr>
        <p:txBody>
          <a:bodyPr/>
          <a:p>
            <a:pPr lvl="0"/>
            <a:r>
              <a:rPr lang="en-US" altLang="en-US" dirty="0"/>
              <a:t>Click to 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en-US" altLang="en-US"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defRPr/>
            </a:pPr>
            <a:fld id="{FA4893AC-A5DE-4604-BAE1-0DD3FC57DDE8}"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026"/>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026"/>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1027">
                                            <p:txEl>
                                              <p:pRg st="0" end="0"/>
                                            </p:txEl>
                                          </p:spTgt>
                                        </p:tgtEl>
                                        <p:attrNameLst>
                                          <p:attrName>style.visibility</p:attrName>
                                        </p:attrNameLst>
                                      </p:cBhvr>
                                      <p:to>
                                        <p:strVal val="visible"/>
                                      </p:to>
                                    </p:set>
                                    <p:anim calcmode="lin" valueType="num">
                                      <p:cBhvr>
                                        <p:cTn id="15" dur="500" fill="hold"/>
                                        <p:tgtEl>
                                          <p:spTgt spid="1027">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027">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027">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027">
                                            <p:txEl>
                                              <p:pRg st="0" end="0"/>
                                            </p:txEl>
                                          </p:spTgt>
                                        </p:tgtEl>
                                        <p:attrNameLst>
                                          <p:attrName>ppt_y</p:attrName>
                                        </p:attrNameLst>
                                      </p:cBhvr>
                                      <p:tavLst>
                                        <p:tav tm="0">
                                          <p:val>
                                            <p:strVal val="#ppt_y"/>
                                          </p:val>
                                        </p:tav>
                                        <p:tav tm="100000">
                                          <p:val>
                                            <p:strVal val="#ppt_y"/>
                                          </p:val>
                                        </p:tav>
                                      </p:tavLst>
                                    </p:anim>
                                  </p:childTnLst>
                                </p:cTn>
                              </p:par>
                              <p:par>
                                <p:cTn id="19" presetID="39" presetClass="entr" presetSubtype="0" accel="100000" fill="hold" grpId="0" nodeType="withEffect">
                                  <p:stCondLst>
                                    <p:cond delay="0"/>
                                  </p:stCondLst>
                                  <p:childTnLst>
                                    <p:set>
                                      <p:cBhvr>
                                        <p:cTn id="20" dur="1" fill="hold">
                                          <p:stCondLst>
                                            <p:cond delay="0"/>
                                          </p:stCondLst>
                                        </p:cTn>
                                        <p:tgtEl>
                                          <p:spTgt spid="1027">
                                            <p:txEl>
                                              <p:pRg st="1" end="1"/>
                                            </p:txEl>
                                          </p:spTgt>
                                        </p:tgtEl>
                                        <p:attrNameLst>
                                          <p:attrName>style.visibility</p:attrName>
                                        </p:attrNameLst>
                                      </p:cBhvr>
                                      <p:to>
                                        <p:strVal val="visible"/>
                                      </p:to>
                                    </p:set>
                                    <p:anim calcmode="lin" valueType="num">
                                      <p:cBhvr>
                                        <p:cTn id="21" dur="500" fill="hold"/>
                                        <p:tgtEl>
                                          <p:spTgt spid="102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102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102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1027">
                                            <p:txEl>
                                              <p:pRg st="1" end="1"/>
                                            </p:txEl>
                                          </p:spTgt>
                                        </p:tgtEl>
                                        <p:attrNameLst>
                                          <p:attrName>ppt_y</p:attrName>
                                        </p:attrNameLst>
                                      </p:cBhvr>
                                      <p:tavLst>
                                        <p:tav tm="0">
                                          <p:val>
                                            <p:strVal val="#ppt_y"/>
                                          </p:val>
                                        </p:tav>
                                        <p:tav tm="100000">
                                          <p:val>
                                            <p:strVal val="#ppt_y"/>
                                          </p:val>
                                        </p:tav>
                                      </p:tavLst>
                                    </p:anim>
                                  </p:childTnLst>
                                </p:cTn>
                              </p:par>
                              <p:par>
                                <p:cTn id="25" presetID="39" presetClass="entr" presetSubtype="0" accel="100000" fill="hold" grpId="0" nodeType="withEffect">
                                  <p:stCondLst>
                                    <p:cond delay="0"/>
                                  </p:stCondLst>
                                  <p:childTnLst>
                                    <p:set>
                                      <p:cBhvr>
                                        <p:cTn id="26" dur="1" fill="hold">
                                          <p:stCondLst>
                                            <p:cond delay="0"/>
                                          </p:stCondLst>
                                        </p:cTn>
                                        <p:tgtEl>
                                          <p:spTgt spid="1027">
                                            <p:txEl>
                                              <p:pRg st="2" end="2"/>
                                            </p:txEl>
                                          </p:spTgt>
                                        </p:tgtEl>
                                        <p:attrNameLst>
                                          <p:attrName>style.visibility</p:attrName>
                                        </p:attrNameLst>
                                      </p:cBhvr>
                                      <p:to>
                                        <p:strVal val="visible"/>
                                      </p:to>
                                    </p:set>
                                    <p:anim calcmode="lin" valueType="num">
                                      <p:cBhvr>
                                        <p:cTn id="27" dur="500" fill="hold"/>
                                        <p:tgtEl>
                                          <p:spTgt spid="102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102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102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1027">
                                            <p:txEl>
                                              <p:pRg st="2" end="2"/>
                                            </p:txEl>
                                          </p:spTgt>
                                        </p:tgtEl>
                                        <p:attrNameLst>
                                          <p:attrName>ppt_y</p:attrName>
                                        </p:attrNameLst>
                                      </p:cBhvr>
                                      <p:tavLst>
                                        <p:tav tm="0">
                                          <p:val>
                                            <p:strVal val="#ppt_y"/>
                                          </p:val>
                                        </p:tav>
                                        <p:tav tm="100000">
                                          <p:val>
                                            <p:strVal val="#ppt_y"/>
                                          </p:val>
                                        </p:tav>
                                      </p:tavLst>
                                    </p:anim>
                                  </p:childTnLst>
                                </p:cTn>
                              </p:par>
                              <p:par>
                                <p:cTn id="31" presetID="39" presetClass="entr" presetSubtype="0" accel="100000" fill="hold" grpId="0" nodeType="withEffect">
                                  <p:stCondLst>
                                    <p:cond delay="0"/>
                                  </p:stCondLst>
                                  <p:childTnLst>
                                    <p:set>
                                      <p:cBhvr>
                                        <p:cTn id="32" dur="1" fill="hold">
                                          <p:stCondLst>
                                            <p:cond delay="0"/>
                                          </p:stCondLst>
                                        </p:cTn>
                                        <p:tgtEl>
                                          <p:spTgt spid="1027">
                                            <p:txEl>
                                              <p:pRg st="3" end="3"/>
                                            </p:txEl>
                                          </p:spTgt>
                                        </p:tgtEl>
                                        <p:attrNameLst>
                                          <p:attrName>style.visibility</p:attrName>
                                        </p:attrNameLst>
                                      </p:cBhvr>
                                      <p:to>
                                        <p:strVal val="visible"/>
                                      </p:to>
                                    </p:set>
                                    <p:anim calcmode="lin" valueType="num">
                                      <p:cBhvr>
                                        <p:cTn id="33" dur="500" fill="hold"/>
                                        <p:tgtEl>
                                          <p:spTgt spid="1027">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1027">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1027">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1027">
                                            <p:txEl>
                                              <p:pRg st="3" end="3"/>
                                            </p:txEl>
                                          </p:spTgt>
                                        </p:tgtEl>
                                        <p:attrNameLst>
                                          <p:attrName>ppt_y</p:attrName>
                                        </p:attrNameLst>
                                      </p:cBhvr>
                                      <p:tavLst>
                                        <p:tav tm="0">
                                          <p:val>
                                            <p:strVal val="#ppt_y"/>
                                          </p:val>
                                        </p:tav>
                                        <p:tav tm="100000">
                                          <p:val>
                                            <p:strVal val="#ppt_y"/>
                                          </p:val>
                                        </p:tav>
                                      </p:tavLst>
                                    </p:anim>
                                  </p:childTnLst>
                                </p:cTn>
                              </p:par>
                              <p:par>
                                <p:cTn id="37" presetID="39" presetClass="entr" presetSubtype="0" accel="100000" fill="hold" grpId="0" nodeType="withEffect">
                                  <p:stCondLst>
                                    <p:cond delay="0"/>
                                  </p:stCondLst>
                                  <p:childTnLst>
                                    <p:set>
                                      <p:cBhvr>
                                        <p:cTn id="38" dur="1" fill="hold">
                                          <p:stCondLst>
                                            <p:cond delay="0"/>
                                          </p:stCondLst>
                                        </p:cTn>
                                        <p:tgtEl>
                                          <p:spTgt spid="1027">
                                            <p:txEl>
                                              <p:pRg st="4" end="4"/>
                                            </p:txEl>
                                          </p:spTgt>
                                        </p:tgtEl>
                                        <p:attrNameLst>
                                          <p:attrName>style.visibility</p:attrName>
                                        </p:attrNameLst>
                                      </p:cBhvr>
                                      <p:to>
                                        <p:strVal val="visible"/>
                                      </p:to>
                                    </p:set>
                                    <p:anim calcmode="lin" valueType="num">
                                      <p:cBhvr>
                                        <p:cTn id="39" dur="500" fill="hold"/>
                                        <p:tgtEl>
                                          <p:spTgt spid="1027">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1027">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1027">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102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9" presetClass="exit" presetSubtype="0" decel="100000" fill="hold" grpId="1" nodeType="clickEffect">
                                  <p:stCondLst>
                                    <p:cond delay="0"/>
                                  </p:stCondLst>
                                  <p:childTnLst>
                                    <p:anim calcmode="lin" valueType="num">
                                      <p:cBhvr>
                                        <p:cTn id="46" dur="500" fill="hold"/>
                                        <p:tgtEl>
                                          <p:spTgt spid="1026"/>
                                        </p:tgtEl>
                                        <p:attrNameLst>
                                          <p:attrName>ppt_h</p:attrName>
                                        </p:attrNameLst>
                                      </p:cBhvr>
                                      <p:tavLst>
                                        <p:tav tm="0">
                                          <p:val>
                                            <p:strVal val="ppt_h"/>
                                          </p:val>
                                        </p:tav>
                                        <p:tav tm="50000">
                                          <p:val>
                                            <p:strVal val="ppt_h/20"/>
                                          </p:val>
                                        </p:tav>
                                        <p:tav tm="100000">
                                          <p:val>
                                            <p:strVal val="ppt_h/20"/>
                                          </p:val>
                                        </p:tav>
                                      </p:tavLst>
                                    </p:anim>
                                    <p:anim calcmode="lin" valueType="num">
                                      <p:cBhvr>
                                        <p:cTn id="47" dur="500" fill="hold"/>
                                        <p:tgtEl>
                                          <p:spTgt spid="1026"/>
                                        </p:tgtEl>
                                        <p:attrNameLst>
                                          <p:attrName>ppt_w</p:attrName>
                                        </p:attrNameLst>
                                      </p:cBhvr>
                                      <p:tavLst>
                                        <p:tav tm="0">
                                          <p:val>
                                            <p:strVal val="ppt_w"/>
                                          </p:val>
                                        </p:tav>
                                        <p:tav tm="50000">
                                          <p:val>
                                            <p:strVal val="ppt_w+.3"/>
                                          </p:val>
                                        </p:tav>
                                        <p:tav tm="100000">
                                          <p:val>
                                            <p:strVal val="ppt_w+.3"/>
                                          </p:val>
                                        </p:tav>
                                      </p:tavLst>
                                    </p:anim>
                                    <p:anim calcmode="lin" valueType="num">
                                      <p:cBhvr>
                                        <p:cTn id="48" dur="500" fill="hold"/>
                                        <p:tgtEl>
                                          <p:spTgt spid="1026"/>
                                        </p:tgtEl>
                                        <p:attrNameLst>
                                          <p:attrName>ppt_x</p:attrName>
                                        </p:attrNameLst>
                                      </p:cBhvr>
                                      <p:tavLst>
                                        <p:tav tm="0">
                                          <p:val>
                                            <p:strVal val="ppt_x"/>
                                          </p:val>
                                        </p:tav>
                                        <p:tav tm="50000">
                                          <p:val>
                                            <p:strVal val="ppt_x"/>
                                          </p:val>
                                        </p:tav>
                                        <p:tav tm="100000">
                                          <p:val>
                                            <p:strVal val="ppt_x-.3"/>
                                          </p:val>
                                        </p:tav>
                                      </p:tavLst>
                                    </p:anim>
                                    <p:anim calcmode="lin" valueType="num">
                                      <p:cBhvr>
                                        <p:cTn id="49" dur="500" fill="hold"/>
                                        <p:tgtEl>
                                          <p:spTgt spid="1026"/>
                                        </p:tgtEl>
                                        <p:attrNameLst>
                                          <p:attrName>ppt_y</p:attrName>
                                        </p:attrNameLst>
                                      </p:cBhvr>
                                      <p:tavLst>
                                        <p:tav tm="0">
                                          <p:val>
                                            <p:strVal val="ppt_y"/>
                                          </p:val>
                                        </p:tav>
                                        <p:tav tm="100000">
                                          <p:val>
                                            <p:strVal val="ppt_y"/>
                                          </p:val>
                                        </p:tav>
                                      </p:tavLst>
                                    </p:anim>
                                    <p:set>
                                      <p:cBhvr>
                                        <p:cTn id="50" dur="1" fill="hold">
                                          <p:stCondLst>
                                            <p:cond delay="499"/>
                                          </p:stCondLst>
                                        </p:cTn>
                                        <p:tgtEl>
                                          <p:spTgt spid="1026"/>
                                        </p:tgtEl>
                                        <p:attrNameLst>
                                          <p:attrName>style.visibility</p:attrName>
                                        </p:attrNameLst>
                                      </p:cBhvr>
                                      <p:to>
                                        <p:strVal val="hidden"/>
                                      </p:to>
                                    </p:set>
                                  </p:childTnLst>
                                </p:cTn>
                              </p:par>
                              <p:par>
                                <p:cTn id="51" presetID="39" presetClass="exit" presetSubtype="0" decel="100000" fill="hold" grpId="1" nodeType="withEffect">
                                  <p:stCondLst>
                                    <p:cond delay="0"/>
                                  </p:stCondLst>
                                  <p:childTnLst>
                                    <p:anim calcmode="lin" valueType="num">
                                      <p:cBhvr>
                                        <p:cTn id="52" dur="500" fill="hold"/>
                                        <p:tgtEl>
                                          <p:spTgt spid="1027">
                                            <p:txEl>
                                              <p:pRg st="0" end="0"/>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53" dur="500" fill="hold"/>
                                        <p:tgtEl>
                                          <p:spTgt spid="1027">
                                            <p:txEl>
                                              <p:pRg st="0" end="0"/>
                                            </p:txEl>
                                          </p:spTgt>
                                        </p:tgtEl>
                                        <p:attrNameLst>
                                          <p:attrName>ppt_w</p:attrName>
                                        </p:attrNameLst>
                                      </p:cBhvr>
                                      <p:tavLst>
                                        <p:tav tm="0">
                                          <p:val>
                                            <p:strVal val="ppt_w"/>
                                          </p:val>
                                        </p:tav>
                                        <p:tav tm="50000">
                                          <p:val>
                                            <p:strVal val="ppt_w+.3"/>
                                          </p:val>
                                        </p:tav>
                                        <p:tav tm="100000">
                                          <p:val>
                                            <p:strVal val="ppt_w+.3"/>
                                          </p:val>
                                        </p:tav>
                                      </p:tavLst>
                                    </p:anim>
                                    <p:anim calcmode="lin" valueType="num">
                                      <p:cBhvr>
                                        <p:cTn id="54" dur="500" fill="hold"/>
                                        <p:tgtEl>
                                          <p:spTgt spid="1027">
                                            <p:txEl>
                                              <p:pRg st="0" end="0"/>
                                            </p:txEl>
                                          </p:spTgt>
                                        </p:tgtEl>
                                        <p:attrNameLst>
                                          <p:attrName>ppt_x</p:attrName>
                                        </p:attrNameLst>
                                      </p:cBhvr>
                                      <p:tavLst>
                                        <p:tav tm="0">
                                          <p:val>
                                            <p:strVal val="ppt_x"/>
                                          </p:val>
                                        </p:tav>
                                        <p:tav tm="50000">
                                          <p:val>
                                            <p:strVal val="ppt_x"/>
                                          </p:val>
                                        </p:tav>
                                        <p:tav tm="100000">
                                          <p:val>
                                            <p:strVal val="ppt_x-.3"/>
                                          </p:val>
                                        </p:tav>
                                      </p:tavLst>
                                    </p:anim>
                                    <p:anim calcmode="lin" valueType="num">
                                      <p:cBhvr>
                                        <p:cTn id="55" dur="500" fill="hold"/>
                                        <p:tgtEl>
                                          <p:spTgt spid="1027">
                                            <p:txEl>
                                              <p:pRg st="0" end="0"/>
                                            </p:txEl>
                                          </p:spTgt>
                                        </p:tgtEl>
                                        <p:attrNameLst>
                                          <p:attrName>ppt_y</p:attrName>
                                        </p:attrNameLst>
                                      </p:cBhvr>
                                      <p:tavLst>
                                        <p:tav tm="0">
                                          <p:val>
                                            <p:strVal val="ppt_y"/>
                                          </p:val>
                                        </p:tav>
                                        <p:tav tm="100000">
                                          <p:val>
                                            <p:strVal val="ppt_y"/>
                                          </p:val>
                                        </p:tav>
                                      </p:tavLst>
                                    </p:anim>
                                    <p:set>
                                      <p:cBhvr>
                                        <p:cTn id="56" dur="1" fill="hold">
                                          <p:stCondLst>
                                            <p:cond delay="499"/>
                                          </p:stCondLst>
                                        </p:cTn>
                                        <p:tgtEl>
                                          <p:spTgt spid="1027">
                                            <p:txEl>
                                              <p:pRg st="0" end="0"/>
                                            </p:txEl>
                                          </p:spTgt>
                                        </p:tgtEl>
                                        <p:attrNameLst>
                                          <p:attrName>style.visibility</p:attrName>
                                        </p:attrNameLst>
                                      </p:cBhvr>
                                      <p:to>
                                        <p:strVal val="hidden"/>
                                      </p:to>
                                    </p:set>
                                  </p:childTnLst>
                                </p:cTn>
                              </p:par>
                              <p:par>
                                <p:cTn id="57" presetID="39" presetClass="exit" presetSubtype="0" decel="100000" fill="hold" grpId="1" nodeType="withEffect">
                                  <p:stCondLst>
                                    <p:cond delay="0"/>
                                  </p:stCondLst>
                                  <p:childTnLst>
                                    <p:anim calcmode="lin" valueType="num">
                                      <p:cBhvr>
                                        <p:cTn id="58" dur="500" fill="hold"/>
                                        <p:tgtEl>
                                          <p:spTgt spid="1027">
                                            <p:txEl>
                                              <p:pRg st="1" end="1"/>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59" dur="500" fill="hold"/>
                                        <p:tgtEl>
                                          <p:spTgt spid="1027">
                                            <p:txEl>
                                              <p:pRg st="1" end="1"/>
                                            </p:txEl>
                                          </p:spTgt>
                                        </p:tgtEl>
                                        <p:attrNameLst>
                                          <p:attrName>ppt_w</p:attrName>
                                        </p:attrNameLst>
                                      </p:cBhvr>
                                      <p:tavLst>
                                        <p:tav tm="0">
                                          <p:val>
                                            <p:strVal val="ppt_w"/>
                                          </p:val>
                                        </p:tav>
                                        <p:tav tm="50000">
                                          <p:val>
                                            <p:strVal val="ppt_w+.3"/>
                                          </p:val>
                                        </p:tav>
                                        <p:tav tm="100000">
                                          <p:val>
                                            <p:strVal val="ppt_w+.3"/>
                                          </p:val>
                                        </p:tav>
                                      </p:tavLst>
                                    </p:anim>
                                    <p:anim calcmode="lin" valueType="num">
                                      <p:cBhvr>
                                        <p:cTn id="60" dur="500" fill="hold"/>
                                        <p:tgtEl>
                                          <p:spTgt spid="1027">
                                            <p:txEl>
                                              <p:pRg st="1" end="1"/>
                                            </p:txEl>
                                          </p:spTgt>
                                        </p:tgtEl>
                                        <p:attrNameLst>
                                          <p:attrName>ppt_x</p:attrName>
                                        </p:attrNameLst>
                                      </p:cBhvr>
                                      <p:tavLst>
                                        <p:tav tm="0">
                                          <p:val>
                                            <p:strVal val="ppt_x"/>
                                          </p:val>
                                        </p:tav>
                                        <p:tav tm="50000">
                                          <p:val>
                                            <p:strVal val="ppt_x"/>
                                          </p:val>
                                        </p:tav>
                                        <p:tav tm="100000">
                                          <p:val>
                                            <p:strVal val="ppt_x-.3"/>
                                          </p:val>
                                        </p:tav>
                                      </p:tavLst>
                                    </p:anim>
                                    <p:anim calcmode="lin" valueType="num">
                                      <p:cBhvr>
                                        <p:cTn id="61" dur="500" fill="hold"/>
                                        <p:tgtEl>
                                          <p:spTgt spid="1027">
                                            <p:txEl>
                                              <p:pRg st="1" end="1"/>
                                            </p:txEl>
                                          </p:spTgt>
                                        </p:tgtEl>
                                        <p:attrNameLst>
                                          <p:attrName>ppt_y</p:attrName>
                                        </p:attrNameLst>
                                      </p:cBhvr>
                                      <p:tavLst>
                                        <p:tav tm="0">
                                          <p:val>
                                            <p:strVal val="ppt_y"/>
                                          </p:val>
                                        </p:tav>
                                        <p:tav tm="100000">
                                          <p:val>
                                            <p:strVal val="ppt_y"/>
                                          </p:val>
                                        </p:tav>
                                      </p:tavLst>
                                    </p:anim>
                                    <p:set>
                                      <p:cBhvr>
                                        <p:cTn id="62" dur="1" fill="hold">
                                          <p:stCondLst>
                                            <p:cond delay="499"/>
                                          </p:stCondLst>
                                        </p:cTn>
                                        <p:tgtEl>
                                          <p:spTgt spid="1027">
                                            <p:txEl>
                                              <p:pRg st="1" end="1"/>
                                            </p:txEl>
                                          </p:spTgt>
                                        </p:tgtEl>
                                        <p:attrNameLst>
                                          <p:attrName>style.visibility</p:attrName>
                                        </p:attrNameLst>
                                      </p:cBhvr>
                                      <p:to>
                                        <p:strVal val="hidden"/>
                                      </p:to>
                                    </p:set>
                                  </p:childTnLst>
                                </p:cTn>
                              </p:par>
                              <p:par>
                                <p:cTn id="63" presetID="39" presetClass="exit" presetSubtype="0" decel="100000" fill="hold" grpId="1" nodeType="withEffect">
                                  <p:stCondLst>
                                    <p:cond delay="0"/>
                                  </p:stCondLst>
                                  <p:childTnLst>
                                    <p:anim calcmode="lin" valueType="num">
                                      <p:cBhvr>
                                        <p:cTn id="64" dur="500" fill="hold"/>
                                        <p:tgtEl>
                                          <p:spTgt spid="1027">
                                            <p:txEl>
                                              <p:pRg st="2" end="2"/>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65" dur="500" fill="hold"/>
                                        <p:tgtEl>
                                          <p:spTgt spid="1027">
                                            <p:txEl>
                                              <p:pRg st="2" end="2"/>
                                            </p:txEl>
                                          </p:spTgt>
                                        </p:tgtEl>
                                        <p:attrNameLst>
                                          <p:attrName>ppt_w</p:attrName>
                                        </p:attrNameLst>
                                      </p:cBhvr>
                                      <p:tavLst>
                                        <p:tav tm="0">
                                          <p:val>
                                            <p:strVal val="ppt_w"/>
                                          </p:val>
                                        </p:tav>
                                        <p:tav tm="50000">
                                          <p:val>
                                            <p:strVal val="ppt_w+.3"/>
                                          </p:val>
                                        </p:tav>
                                        <p:tav tm="100000">
                                          <p:val>
                                            <p:strVal val="ppt_w+.3"/>
                                          </p:val>
                                        </p:tav>
                                      </p:tavLst>
                                    </p:anim>
                                    <p:anim calcmode="lin" valueType="num">
                                      <p:cBhvr>
                                        <p:cTn id="66" dur="500" fill="hold"/>
                                        <p:tgtEl>
                                          <p:spTgt spid="1027">
                                            <p:txEl>
                                              <p:pRg st="2" end="2"/>
                                            </p:txEl>
                                          </p:spTgt>
                                        </p:tgtEl>
                                        <p:attrNameLst>
                                          <p:attrName>ppt_x</p:attrName>
                                        </p:attrNameLst>
                                      </p:cBhvr>
                                      <p:tavLst>
                                        <p:tav tm="0">
                                          <p:val>
                                            <p:strVal val="ppt_x"/>
                                          </p:val>
                                        </p:tav>
                                        <p:tav tm="50000">
                                          <p:val>
                                            <p:strVal val="ppt_x"/>
                                          </p:val>
                                        </p:tav>
                                        <p:tav tm="100000">
                                          <p:val>
                                            <p:strVal val="ppt_x-.3"/>
                                          </p:val>
                                        </p:tav>
                                      </p:tavLst>
                                    </p:anim>
                                    <p:anim calcmode="lin" valueType="num">
                                      <p:cBhvr>
                                        <p:cTn id="67" dur="500" fill="hold"/>
                                        <p:tgtEl>
                                          <p:spTgt spid="1027">
                                            <p:txEl>
                                              <p:pRg st="2" end="2"/>
                                            </p:txEl>
                                          </p:spTgt>
                                        </p:tgtEl>
                                        <p:attrNameLst>
                                          <p:attrName>ppt_y</p:attrName>
                                        </p:attrNameLst>
                                      </p:cBhvr>
                                      <p:tavLst>
                                        <p:tav tm="0">
                                          <p:val>
                                            <p:strVal val="ppt_y"/>
                                          </p:val>
                                        </p:tav>
                                        <p:tav tm="100000">
                                          <p:val>
                                            <p:strVal val="ppt_y"/>
                                          </p:val>
                                        </p:tav>
                                      </p:tavLst>
                                    </p:anim>
                                    <p:set>
                                      <p:cBhvr>
                                        <p:cTn id="68" dur="1" fill="hold">
                                          <p:stCondLst>
                                            <p:cond delay="499"/>
                                          </p:stCondLst>
                                        </p:cTn>
                                        <p:tgtEl>
                                          <p:spTgt spid="1027">
                                            <p:txEl>
                                              <p:pRg st="2" end="2"/>
                                            </p:txEl>
                                          </p:spTgt>
                                        </p:tgtEl>
                                        <p:attrNameLst>
                                          <p:attrName>style.visibility</p:attrName>
                                        </p:attrNameLst>
                                      </p:cBhvr>
                                      <p:to>
                                        <p:strVal val="hidden"/>
                                      </p:to>
                                    </p:set>
                                  </p:childTnLst>
                                </p:cTn>
                              </p:par>
                              <p:par>
                                <p:cTn id="69" presetID="39" presetClass="exit" presetSubtype="0" decel="100000" fill="hold" grpId="1" nodeType="withEffect">
                                  <p:stCondLst>
                                    <p:cond delay="0"/>
                                  </p:stCondLst>
                                  <p:childTnLst>
                                    <p:anim calcmode="lin" valueType="num">
                                      <p:cBhvr>
                                        <p:cTn id="70" dur="500" fill="hold"/>
                                        <p:tgtEl>
                                          <p:spTgt spid="1027">
                                            <p:txEl>
                                              <p:pRg st="3" end="3"/>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71" dur="500" fill="hold"/>
                                        <p:tgtEl>
                                          <p:spTgt spid="1027">
                                            <p:txEl>
                                              <p:pRg st="3" end="3"/>
                                            </p:txEl>
                                          </p:spTgt>
                                        </p:tgtEl>
                                        <p:attrNameLst>
                                          <p:attrName>ppt_w</p:attrName>
                                        </p:attrNameLst>
                                      </p:cBhvr>
                                      <p:tavLst>
                                        <p:tav tm="0">
                                          <p:val>
                                            <p:strVal val="ppt_w"/>
                                          </p:val>
                                        </p:tav>
                                        <p:tav tm="50000">
                                          <p:val>
                                            <p:strVal val="ppt_w+.3"/>
                                          </p:val>
                                        </p:tav>
                                        <p:tav tm="100000">
                                          <p:val>
                                            <p:strVal val="ppt_w+.3"/>
                                          </p:val>
                                        </p:tav>
                                      </p:tavLst>
                                    </p:anim>
                                    <p:anim calcmode="lin" valueType="num">
                                      <p:cBhvr>
                                        <p:cTn id="72" dur="500" fill="hold"/>
                                        <p:tgtEl>
                                          <p:spTgt spid="1027">
                                            <p:txEl>
                                              <p:pRg st="3" end="3"/>
                                            </p:txEl>
                                          </p:spTgt>
                                        </p:tgtEl>
                                        <p:attrNameLst>
                                          <p:attrName>ppt_x</p:attrName>
                                        </p:attrNameLst>
                                      </p:cBhvr>
                                      <p:tavLst>
                                        <p:tav tm="0">
                                          <p:val>
                                            <p:strVal val="ppt_x"/>
                                          </p:val>
                                        </p:tav>
                                        <p:tav tm="50000">
                                          <p:val>
                                            <p:strVal val="ppt_x"/>
                                          </p:val>
                                        </p:tav>
                                        <p:tav tm="100000">
                                          <p:val>
                                            <p:strVal val="ppt_x-.3"/>
                                          </p:val>
                                        </p:tav>
                                      </p:tavLst>
                                    </p:anim>
                                    <p:anim calcmode="lin" valueType="num">
                                      <p:cBhvr>
                                        <p:cTn id="73" dur="500" fill="hold"/>
                                        <p:tgtEl>
                                          <p:spTgt spid="1027">
                                            <p:txEl>
                                              <p:pRg st="3" end="3"/>
                                            </p:txEl>
                                          </p:spTgt>
                                        </p:tgtEl>
                                        <p:attrNameLst>
                                          <p:attrName>ppt_y</p:attrName>
                                        </p:attrNameLst>
                                      </p:cBhvr>
                                      <p:tavLst>
                                        <p:tav tm="0">
                                          <p:val>
                                            <p:strVal val="ppt_y"/>
                                          </p:val>
                                        </p:tav>
                                        <p:tav tm="100000">
                                          <p:val>
                                            <p:strVal val="ppt_y"/>
                                          </p:val>
                                        </p:tav>
                                      </p:tavLst>
                                    </p:anim>
                                    <p:set>
                                      <p:cBhvr>
                                        <p:cTn id="74" dur="1" fill="hold">
                                          <p:stCondLst>
                                            <p:cond delay="499"/>
                                          </p:stCondLst>
                                        </p:cTn>
                                        <p:tgtEl>
                                          <p:spTgt spid="1027">
                                            <p:txEl>
                                              <p:pRg st="3" end="3"/>
                                            </p:txEl>
                                          </p:spTgt>
                                        </p:tgtEl>
                                        <p:attrNameLst>
                                          <p:attrName>style.visibility</p:attrName>
                                        </p:attrNameLst>
                                      </p:cBhvr>
                                      <p:to>
                                        <p:strVal val="hidden"/>
                                      </p:to>
                                    </p:set>
                                  </p:childTnLst>
                                </p:cTn>
                              </p:par>
                              <p:par>
                                <p:cTn id="75" presetID="39" presetClass="exit" presetSubtype="0" decel="100000" fill="hold" grpId="1" nodeType="withEffect">
                                  <p:stCondLst>
                                    <p:cond delay="0"/>
                                  </p:stCondLst>
                                  <p:childTnLst>
                                    <p:anim calcmode="lin" valueType="num">
                                      <p:cBhvr>
                                        <p:cTn id="76" dur="500" fill="hold"/>
                                        <p:tgtEl>
                                          <p:spTgt spid="1027">
                                            <p:txEl>
                                              <p:pRg st="4" end="4"/>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77" dur="500" fill="hold"/>
                                        <p:tgtEl>
                                          <p:spTgt spid="1027">
                                            <p:txEl>
                                              <p:pRg st="4" end="4"/>
                                            </p:txEl>
                                          </p:spTgt>
                                        </p:tgtEl>
                                        <p:attrNameLst>
                                          <p:attrName>ppt_w</p:attrName>
                                        </p:attrNameLst>
                                      </p:cBhvr>
                                      <p:tavLst>
                                        <p:tav tm="0">
                                          <p:val>
                                            <p:strVal val="ppt_w"/>
                                          </p:val>
                                        </p:tav>
                                        <p:tav tm="50000">
                                          <p:val>
                                            <p:strVal val="ppt_w+.3"/>
                                          </p:val>
                                        </p:tav>
                                        <p:tav tm="100000">
                                          <p:val>
                                            <p:strVal val="ppt_w+.3"/>
                                          </p:val>
                                        </p:tav>
                                      </p:tavLst>
                                    </p:anim>
                                    <p:anim calcmode="lin" valueType="num">
                                      <p:cBhvr>
                                        <p:cTn id="78" dur="500" fill="hold"/>
                                        <p:tgtEl>
                                          <p:spTgt spid="1027">
                                            <p:txEl>
                                              <p:pRg st="4" end="4"/>
                                            </p:txEl>
                                          </p:spTgt>
                                        </p:tgtEl>
                                        <p:attrNameLst>
                                          <p:attrName>ppt_x</p:attrName>
                                        </p:attrNameLst>
                                      </p:cBhvr>
                                      <p:tavLst>
                                        <p:tav tm="0">
                                          <p:val>
                                            <p:strVal val="ppt_x"/>
                                          </p:val>
                                        </p:tav>
                                        <p:tav tm="50000">
                                          <p:val>
                                            <p:strVal val="ppt_x"/>
                                          </p:val>
                                        </p:tav>
                                        <p:tav tm="100000">
                                          <p:val>
                                            <p:strVal val="ppt_x-.3"/>
                                          </p:val>
                                        </p:tav>
                                      </p:tavLst>
                                    </p:anim>
                                    <p:anim calcmode="lin" valueType="num">
                                      <p:cBhvr>
                                        <p:cTn id="79" dur="500" fill="hold"/>
                                        <p:tgtEl>
                                          <p:spTgt spid="1027">
                                            <p:txEl>
                                              <p:pRg st="4" end="4"/>
                                            </p:txEl>
                                          </p:spTgt>
                                        </p:tgtEl>
                                        <p:attrNameLst>
                                          <p:attrName>ppt_y</p:attrName>
                                        </p:attrNameLst>
                                      </p:cBhvr>
                                      <p:tavLst>
                                        <p:tav tm="0">
                                          <p:val>
                                            <p:strVal val="ppt_y"/>
                                          </p:val>
                                        </p:tav>
                                        <p:tav tm="100000">
                                          <p:val>
                                            <p:strVal val="ppt_y"/>
                                          </p:val>
                                        </p:tav>
                                      </p:tavLst>
                                    </p:anim>
                                    <p:set>
                                      <p:cBhvr>
                                        <p:cTn id="80" dur="1" fill="hold">
                                          <p:stCondLst>
                                            <p:cond delay="499"/>
                                          </p:stCondLst>
                                        </p:cTn>
                                        <p:tgtEl>
                                          <p:spTgt spid="1027">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6" grpId="1"/>
      <p:bldP spid="1027" grpId="0" build="p">
        <p:tmplLst>
          <p:tmpl lvl="1">
            <p:tnLst>
              <p:par>
                <p:cTn presetID="39" presetClass="entr" presetSubtype="0" accel="10000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1027"/>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1027"/>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1027"/>
                        </p:tgtEl>
                        <p:attrNameLst>
                          <p:attrName>ppt_y</p:attrName>
                        </p:attrNameLst>
                      </p:cBhvr>
                      <p:tavLst>
                        <p:tav tm="0">
                          <p:val>
                            <p:strVal val="#ppt_y"/>
                          </p:val>
                        </p:tav>
                        <p:tav tm="100000">
                          <p:val>
                            <p:strVal val="#ppt_y"/>
                          </p:val>
                        </p:tav>
                      </p:tavLst>
                    </p:anim>
                  </p:childTnLst>
                </p:cTn>
              </p:par>
            </p:tnLst>
          </p:tmpl>
          <p:tmpl lvl="2">
            <p:tnLst>
              <p:par>
                <p:cTn presetID="39" presetClass="entr" presetSubtype="0" accel="10000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1027"/>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1027"/>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1027"/>
                        </p:tgtEl>
                        <p:attrNameLst>
                          <p:attrName>ppt_y</p:attrName>
                        </p:attrNameLst>
                      </p:cBhvr>
                      <p:tavLst>
                        <p:tav tm="0">
                          <p:val>
                            <p:strVal val="#ppt_y"/>
                          </p:val>
                        </p:tav>
                        <p:tav tm="100000">
                          <p:val>
                            <p:strVal val="#ppt_y"/>
                          </p:val>
                        </p:tav>
                      </p:tavLst>
                    </p:anim>
                  </p:childTnLst>
                </p:cTn>
              </p:par>
            </p:tnLst>
          </p:tmpl>
          <p:tmpl lvl="3">
            <p:tnLst>
              <p:par>
                <p:cTn presetID="39" presetClass="entr" presetSubtype="0" accel="10000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1027"/>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1027"/>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1027"/>
                        </p:tgtEl>
                        <p:attrNameLst>
                          <p:attrName>ppt_y</p:attrName>
                        </p:attrNameLst>
                      </p:cBhvr>
                      <p:tavLst>
                        <p:tav tm="0">
                          <p:val>
                            <p:strVal val="#ppt_y"/>
                          </p:val>
                        </p:tav>
                        <p:tav tm="100000">
                          <p:val>
                            <p:strVal val="#ppt_y"/>
                          </p:val>
                        </p:tav>
                      </p:tavLst>
                    </p:anim>
                  </p:childTnLst>
                </p:cTn>
              </p:par>
            </p:tnLst>
          </p:tmpl>
          <p:tmpl lvl="4">
            <p:tnLst>
              <p:par>
                <p:cTn presetID="39" presetClass="entr" presetSubtype="0" accel="10000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1027"/>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1027"/>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1027"/>
                        </p:tgtEl>
                        <p:attrNameLst>
                          <p:attrName>ppt_y</p:attrName>
                        </p:attrNameLst>
                      </p:cBhvr>
                      <p:tavLst>
                        <p:tav tm="0">
                          <p:val>
                            <p:strVal val="#ppt_y"/>
                          </p:val>
                        </p:tav>
                        <p:tav tm="100000">
                          <p:val>
                            <p:strVal val="#ppt_y"/>
                          </p:val>
                        </p:tav>
                      </p:tavLst>
                    </p:anim>
                  </p:childTnLst>
                </p:cTn>
              </p:par>
            </p:tnLst>
          </p:tmpl>
          <p:tmpl lvl="5">
            <p:tnLst>
              <p:par>
                <p:cTn presetID="39" presetClass="entr" presetSubtype="0" accel="10000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1027"/>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1027"/>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1027"/>
                        </p:tgtEl>
                        <p:attrNameLst>
                          <p:attrName>ppt_y</p:attrName>
                        </p:attrNameLst>
                      </p:cBhvr>
                      <p:tavLst>
                        <p:tav tm="0">
                          <p:val>
                            <p:strVal val="#ppt_y"/>
                          </p:val>
                        </p:tav>
                        <p:tav tm="100000">
                          <p:val>
                            <p:strVal val="#ppt_y"/>
                          </p:val>
                        </p:tav>
                      </p:tavLst>
                    </p:anim>
                  </p:childTnLst>
                </p:cTn>
              </p:par>
            </p:tnLst>
          </p:tmpl>
        </p:tmplLst>
      </p:bldP>
      <p:bldP spid="1027" grpId="1" build="allAtOnce">
        <p:tmplLst>
          <p:tmpl lvl="1">
            <p:tnLst>
              <p:par>
                <p:cTn presetID="39" presetClass="exit" presetSubtype="0" decel="100000" fill="hold" nodeType="withEffect">
                  <p:stCondLst>
                    <p:cond delay="0"/>
                  </p:stCondLst>
                  <p:childTnLst>
                    <p:anim calcmode="lin" valueType="num">
                      <p:cBhvr>
                        <p:cTn dur="500" fill="hold"/>
                        <p:tgtEl>
                          <p:spTgt spid="1027"/>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1027"/>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1027"/>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1027"/>
                        </p:tgtEl>
                        <p:attrNameLst>
                          <p:attrName>ppt_y</p:attrName>
                        </p:attrNameLst>
                      </p:cBhvr>
                      <p:tavLst>
                        <p:tav tm="0">
                          <p:val>
                            <p:strVal val="ppt_y"/>
                          </p:val>
                        </p:tav>
                        <p:tav tm="100000">
                          <p:val>
                            <p:strVal val="ppt_y"/>
                          </p:val>
                        </p:tav>
                      </p:tavLst>
                    </p:anim>
                    <p:set>
                      <p:cBhvr>
                        <p:cTn dur="1" fill="hold">
                          <p:stCondLst>
                            <p:cond delay="499"/>
                          </p:stCondLst>
                        </p:cTn>
                        <p:tgtEl>
                          <p:spTgt spid="1027"/>
                        </p:tgtEl>
                        <p:attrNameLst>
                          <p:attrName>style.visibility</p:attrName>
                        </p:attrNameLst>
                      </p:cBhvr>
                      <p:to>
                        <p:strVal val="hidden"/>
                      </p:to>
                    </p:set>
                  </p:childTnLst>
                </p:cTn>
              </p:par>
            </p:tnLst>
          </p:tmpl>
          <p:tmpl lvl="2">
            <p:tnLst>
              <p:par>
                <p:cTn presetID="39" presetClass="exit" presetSubtype="0" decel="100000" fill="hold" nodeType="withEffect">
                  <p:stCondLst>
                    <p:cond delay="0"/>
                  </p:stCondLst>
                  <p:childTnLst>
                    <p:anim calcmode="lin" valueType="num">
                      <p:cBhvr>
                        <p:cTn dur="500" fill="hold"/>
                        <p:tgtEl>
                          <p:spTgt spid="1027"/>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1027"/>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1027"/>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1027"/>
                        </p:tgtEl>
                        <p:attrNameLst>
                          <p:attrName>ppt_y</p:attrName>
                        </p:attrNameLst>
                      </p:cBhvr>
                      <p:tavLst>
                        <p:tav tm="0">
                          <p:val>
                            <p:strVal val="ppt_y"/>
                          </p:val>
                        </p:tav>
                        <p:tav tm="100000">
                          <p:val>
                            <p:strVal val="ppt_y"/>
                          </p:val>
                        </p:tav>
                      </p:tavLst>
                    </p:anim>
                    <p:set>
                      <p:cBhvr>
                        <p:cTn dur="1" fill="hold">
                          <p:stCondLst>
                            <p:cond delay="499"/>
                          </p:stCondLst>
                        </p:cTn>
                        <p:tgtEl>
                          <p:spTgt spid="1027"/>
                        </p:tgtEl>
                        <p:attrNameLst>
                          <p:attrName>style.visibility</p:attrName>
                        </p:attrNameLst>
                      </p:cBhvr>
                      <p:to>
                        <p:strVal val="hidden"/>
                      </p:to>
                    </p:set>
                  </p:childTnLst>
                </p:cTn>
              </p:par>
            </p:tnLst>
          </p:tmpl>
          <p:tmpl lvl="3">
            <p:tnLst>
              <p:par>
                <p:cTn presetID="39" presetClass="exit" presetSubtype="0" decel="100000" fill="hold" nodeType="withEffect">
                  <p:stCondLst>
                    <p:cond delay="0"/>
                  </p:stCondLst>
                  <p:childTnLst>
                    <p:anim calcmode="lin" valueType="num">
                      <p:cBhvr>
                        <p:cTn dur="500" fill="hold"/>
                        <p:tgtEl>
                          <p:spTgt spid="1027"/>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1027"/>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1027"/>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1027"/>
                        </p:tgtEl>
                        <p:attrNameLst>
                          <p:attrName>ppt_y</p:attrName>
                        </p:attrNameLst>
                      </p:cBhvr>
                      <p:tavLst>
                        <p:tav tm="0">
                          <p:val>
                            <p:strVal val="ppt_y"/>
                          </p:val>
                        </p:tav>
                        <p:tav tm="100000">
                          <p:val>
                            <p:strVal val="ppt_y"/>
                          </p:val>
                        </p:tav>
                      </p:tavLst>
                    </p:anim>
                    <p:set>
                      <p:cBhvr>
                        <p:cTn dur="1" fill="hold">
                          <p:stCondLst>
                            <p:cond delay="499"/>
                          </p:stCondLst>
                        </p:cTn>
                        <p:tgtEl>
                          <p:spTgt spid="1027"/>
                        </p:tgtEl>
                        <p:attrNameLst>
                          <p:attrName>style.visibility</p:attrName>
                        </p:attrNameLst>
                      </p:cBhvr>
                      <p:to>
                        <p:strVal val="hidden"/>
                      </p:to>
                    </p:set>
                  </p:childTnLst>
                </p:cTn>
              </p:par>
            </p:tnLst>
          </p:tmpl>
          <p:tmpl lvl="4">
            <p:tnLst>
              <p:par>
                <p:cTn presetID="39" presetClass="exit" presetSubtype="0" decel="100000" fill="hold" nodeType="withEffect">
                  <p:stCondLst>
                    <p:cond delay="0"/>
                  </p:stCondLst>
                  <p:childTnLst>
                    <p:anim calcmode="lin" valueType="num">
                      <p:cBhvr>
                        <p:cTn dur="500" fill="hold"/>
                        <p:tgtEl>
                          <p:spTgt spid="1027"/>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1027"/>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1027"/>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1027"/>
                        </p:tgtEl>
                        <p:attrNameLst>
                          <p:attrName>ppt_y</p:attrName>
                        </p:attrNameLst>
                      </p:cBhvr>
                      <p:tavLst>
                        <p:tav tm="0">
                          <p:val>
                            <p:strVal val="ppt_y"/>
                          </p:val>
                        </p:tav>
                        <p:tav tm="100000">
                          <p:val>
                            <p:strVal val="ppt_y"/>
                          </p:val>
                        </p:tav>
                      </p:tavLst>
                    </p:anim>
                    <p:set>
                      <p:cBhvr>
                        <p:cTn dur="1" fill="hold">
                          <p:stCondLst>
                            <p:cond delay="499"/>
                          </p:stCondLst>
                        </p:cTn>
                        <p:tgtEl>
                          <p:spTgt spid="1027"/>
                        </p:tgtEl>
                        <p:attrNameLst>
                          <p:attrName>style.visibility</p:attrName>
                        </p:attrNameLst>
                      </p:cBhvr>
                      <p:to>
                        <p:strVal val="hidden"/>
                      </p:to>
                    </p:set>
                  </p:childTnLst>
                </p:cTn>
              </p:par>
            </p:tnLst>
          </p:tmpl>
          <p:tmpl lvl="5">
            <p:tnLst>
              <p:par>
                <p:cTn presetID="39" presetClass="exit" presetSubtype="0" decel="100000" fill="hold" nodeType="withEffect">
                  <p:stCondLst>
                    <p:cond delay="0"/>
                  </p:stCondLst>
                  <p:childTnLst>
                    <p:anim calcmode="lin" valueType="num">
                      <p:cBhvr>
                        <p:cTn dur="500" fill="hold"/>
                        <p:tgtEl>
                          <p:spTgt spid="1027"/>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1027"/>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1027"/>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1027"/>
                        </p:tgtEl>
                        <p:attrNameLst>
                          <p:attrName>ppt_y</p:attrName>
                        </p:attrNameLst>
                      </p:cBhvr>
                      <p:tavLst>
                        <p:tav tm="0">
                          <p:val>
                            <p:strVal val="ppt_y"/>
                          </p:val>
                        </p:tav>
                        <p:tav tm="100000">
                          <p:val>
                            <p:strVal val="ppt_y"/>
                          </p:val>
                        </p:tav>
                      </p:tavLst>
                    </p:anim>
                    <p:set>
                      <p:cBhvr>
                        <p:cTn dur="1" fill="hold">
                          <p:stCondLst>
                            <p:cond delay="499"/>
                          </p:stCondLst>
                        </p:cTn>
                        <p:tgtEl>
                          <p:spTgt spid="1027"/>
                        </p:tgtEl>
                        <p:attrNameLst>
                          <p:attrName>style.visibility</p:attrName>
                        </p:attrNameLst>
                      </p:cBhvr>
                      <p:to>
                        <p:strVal val="hidden"/>
                      </p:to>
                    </p:set>
                  </p:childTnLst>
                </p:cTn>
              </p:par>
            </p:tnLst>
          </p:tmpl>
        </p:tmplLst>
      </p:bldP>
    </p:bldLst>
  </p:timing>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50" name="Title Placeholder 1"/>
          <p:cNvSpPr>
            <a:spLocks noGrp="1"/>
          </p:cNvSpPr>
          <p:nvPr>
            <p:ph type="title"/>
          </p:nvPr>
        </p:nvSpPr>
        <p:spPr>
          <a:xfrm>
            <a:off x="457200" y="274638"/>
            <a:ext cx="8229600" cy="1143000"/>
          </a:xfrm>
          <a:prstGeom prst="rect">
            <a:avLst/>
          </a:prstGeom>
          <a:noFill/>
          <a:ln w="9525">
            <a:noFill/>
          </a:ln>
        </p:spPr>
        <p:txBody>
          <a:bodyPr anchor="ctr" anchorCtr="0"/>
          <a:p>
            <a:pPr lvl="0"/>
            <a:r>
              <a:rPr lang="en-US" altLang="en-US" dirty="0"/>
              <a:t>Click to edit Master title style</a:t>
            </a:r>
            <a:endParaRPr lang="en-US" altLang="en-US" dirty="0"/>
          </a:p>
        </p:txBody>
      </p:sp>
      <p:sp>
        <p:nvSpPr>
          <p:cNvPr id="2051" name="Text Placeholder 2"/>
          <p:cNvSpPr>
            <a:spLocks noGrp="1"/>
          </p:cNvSpPr>
          <p:nvPr>
            <p:ph type="body" idx="1"/>
          </p:nvPr>
        </p:nvSpPr>
        <p:spPr>
          <a:xfrm>
            <a:off x="457200" y="1600200"/>
            <a:ext cx="8229600" cy="4525963"/>
          </a:xfrm>
          <a:prstGeom prst="rect">
            <a:avLst/>
          </a:prstGeom>
          <a:noFill/>
          <a:ln w="9525">
            <a:noFill/>
          </a:ln>
        </p:spPr>
        <p:txBody>
          <a:bodyPr/>
          <a:p>
            <a:pPr lvl="0"/>
            <a:r>
              <a:rPr lang="en-US" altLang="en-US" dirty="0"/>
              <a:t>Click to 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en-US" alt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09A46874-C6B0-4AB3-A0BD-CD8FDC05C4FC}"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78B0C8DC-C0FB-481B-90BE-C0D9AF7B35D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3074" name="Title Placeholder 1"/>
          <p:cNvSpPr>
            <a:spLocks noGrp="1"/>
          </p:cNvSpPr>
          <p:nvPr>
            <p:ph type="title"/>
          </p:nvPr>
        </p:nvSpPr>
        <p:spPr>
          <a:xfrm>
            <a:off x="628650" y="365125"/>
            <a:ext cx="7886700" cy="1325563"/>
          </a:xfrm>
          <a:prstGeom prst="rect">
            <a:avLst/>
          </a:prstGeom>
          <a:noFill/>
          <a:ln w="9525">
            <a:noFill/>
          </a:ln>
        </p:spPr>
        <p:txBody>
          <a:bodyPr anchor="ctr" anchorCtr="0"/>
          <a:p>
            <a:pPr lvl="0"/>
            <a:r>
              <a:rPr dirty="0"/>
              <a:t>Click to edit Master title style</a:t>
            </a:r>
            <a:endParaRPr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defRPr/>
            </a:pPr>
            <a:fld id="{95CC1A4E-14C5-4016-99AE-4F9C203B116B}"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defRPr/>
            </a:pPr>
            <a:fld id="{6A63997A-43B2-457F-BE22-9D1C0E0C01F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3.xml"/><Relationship Id="rId2" Type="http://schemas.openxmlformats.org/officeDocument/2006/relationships/image" Target="../media/image2.png"/><Relationship Id="rId1" Type="http://schemas.openxmlformats.org/officeDocument/2006/relationships/image" Target="../media/image1.GIF"/></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5.jpeg"/><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jpe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23.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image" Target="../media/image18.jpeg"/><Relationship Id="rId3" Type="http://schemas.openxmlformats.org/officeDocument/2006/relationships/image" Target="../media/image15.jpeg"/><Relationship Id="rId2" Type="http://schemas.openxmlformats.org/officeDocument/2006/relationships/image" Target="../media/image9.jpeg"/><Relationship Id="rId1" Type="http://schemas.openxmlformats.org/officeDocument/2006/relationships/image" Target="../media/image4.jpe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media" Target="../media/media2.mp3"/><Relationship Id="rId3" Type="http://schemas.openxmlformats.org/officeDocument/2006/relationships/audio" Target="../media/media2.mp3"/><Relationship Id="rId2" Type="http://schemas.openxmlformats.org/officeDocument/2006/relationships/image" Target="../media/image25.wmf"/><Relationship Id="rId1" Type="http://schemas.openxmlformats.org/officeDocument/2006/relationships/image" Target="../media/image24.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media" Target="../media/media3.mp3"/><Relationship Id="rId3" Type="http://schemas.openxmlformats.org/officeDocument/2006/relationships/audio" Target="../media/media3.mp3"/><Relationship Id="rId2" Type="http://schemas.openxmlformats.org/officeDocument/2006/relationships/image" Target="../media/image25.wmf"/><Relationship Id="rId1"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8.png"/><Relationship Id="rId7" Type="http://schemas.microsoft.com/office/2007/relationships/media" Target="file:///C:\Users\Administrator\Downloads\KiaConBuomVang-XuanMai_rc6r.mp3" TargetMode="External"/><Relationship Id="rId6" Type="http://schemas.openxmlformats.org/officeDocument/2006/relationships/audio" Target="file:///C:\Users\Administrator\Downloads\KiaConBuomVang-XuanMai_rc6r.mp3" TargetMode="External"/><Relationship Id="rId5" Type="http://schemas.openxmlformats.org/officeDocument/2006/relationships/image" Target="../media/image25.wmf"/><Relationship Id="rId4" Type="http://schemas.openxmlformats.org/officeDocument/2006/relationships/image" Target="../media/image29.wmf"/><Relationship Id="rId3" Type="http://schemas.openxmlformats.org/officeDocument/2006/relationships/image" Target="../media/image28.GIF"/><Relationship Id="rId2" Type="http://schemas.openxmlformats.org/officeDocument/2006/relationships/image" Target="../media/image27.png"/><Relationship Id="rId1"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9.xml"/><Relationship Id="rId5" Type="http://schemas.openxmlformats.org/officeDocument/2006/relationships/image" Target="../media/image4.jpe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0898" name="Picture 2" descr="49387014_ex  2"/>
          <p:cNvPicPr>
            <a:picLocks noChangeAspect="1"/>
          </p:cNvPicPr>
          <p:nvPr/>
        </p:nvPicPr>
        <p:blipFill>
          <a:blip r:embed="rId1"/>
          <a:stretch>
            <a:fillRect/>
          </a:stretch>
        </p:blipFill>
        <p:spPr>
          <a:xfrm>
            <a:off x="0" y="0"/>
            <a:ext cx="9144000" cy="6858000"/>
          </a:xfrm>
          <a:prstGeom prst="rect">
            <a:avLst/>
          </a:prstGeom>
          <a:noFill/>
          <a:ln w="9525">
            <a:noFill/>
          </a:ln>
        </p:spPr>
      </p:pic>
      <p:sp>
        <p:nvSpPr>
          <p:cNvPr id="5123" name="WordArt 4"/>
          <p:cNvSpPr>
            <a:spLocks noTextEdit="1"/>
          </p:cNvSpPr>
          <p:nvPr/>
        </p:nvSpPr>
        <p:spPr>
          <a:xfrm>
            <a:off x="1119188" y="2341563"/>
            <a:ext cx="6905625" cy="914400"/>
          </a:xfrm>
          <a:prstGeom prst="rect">
            <a:avLst/>
          </a:prstGeom>
        </p:spPr>
        <p:txBody>
          <a:bodyPr wrap="none" fromWordArt="1">
            <a:prstTxWarp prst="textPlain">
              <a:avLst>
                <a:gd name="adj" fmla="val 49370"/>
              </a:avLst>
            </a:prstTxWarp>
            <a:normAutofit/>
          </a:bodyPr>
          <a:p>
            <a:pPr algn="ctr"/>
            <a:r>
              <a:rPr lang="en-US" sz="2400" b="1">
                <a:ln w="9525" cap="flat" cmpd="sng">
                  <a:solidFill>
                    <a:srgbClr val="FF0000"/>
                  </a:solidFill>
                  <a:prstDash val="solid"/>
                  <a:headEnd type="none" w="med" len="med"/>
                  <a:tailEnd type="none" w="med" len="med"/>
                </a:ln>
                <a:solidFill>
                  <a:srgbClr val="FF0000"/>
                </a:solidFill>
                <a:latin typeface="Times New Roman" panose="02020603050405020304" pitchFamily="18" charset="0"/>
                <a:ea typeface="Times New Roman" panose="02020603050405020304" pitchFamily="18" charset="0"/>
              </a:rPr>
              <a:t>CHỦ ĐỀ : MỘT SỐ PHƯƠNG TIỆN GIÓ THÔNG ĐƯỜNG THỦY</a:t>
            </a:r>
            <a:endParaRPr lang="en-US" sz="2400" b="1">
              <a:ln w="9525" cap="flat" cmpd="sng">
                <a:solidFill>
                  <a:srgbClr val="FF0000"/>
                </a:solidFill>
                <a:prstDash val="solid"/>
                <a:headEnd type="none" w="med" len="med"/>
                <a:tailEnd type="none" w="med" len="med"/>
              </a:ln>
              <a:solidFill>
                <a:srgbClr val="FF0000"/>
              </a:solidFill>
              <a:latin typeface="Times New Roman" panose="02020603050405020304" pitchFamily="18" charset="0"/>
              <a:ea typeface="Times New Roman" panose="02020603050405020304" pitchFamily="18" charset="0"/>
            </a:endParaRPr>
          </a:p>
          <a:p>
            <a:pPr algn="ctr"/>
            <a:endParaRPr lang="en-US" sz="2400" b="1">
              <a:ln w="9525" cap="flat" cmpd="sng">
                <a:solidFill>
                  <a:srgbClr val="FF0000"/>
                </a:solidFill>
                <a:prstDash val="solid"/>
                <a:headEnd type="none" w="med" len="med"/>
                <a:tailEnd type="none" w="med" len="med"/>
              </a:ln>
              <a:solidFill>
                <a:srgbClr val="FF0000"/>
              </a:solidFill>
              <a:latin typeface="Times New Roman" panose="02020603050405020304" pitchFamily="18" charset="0"/>
              <a:ea typeface="Times New Roman" panose="02020603050405020304" pitchFamily="18" charset="0"/>
            </a:endParaRPr>
          </a:p>
        </p:txBody>
      </p:sp>
      <p:sp>
        <p:nvSpPr>
          <p:cNvPr id="5124" name="WordArt 3" descr="Sphere"/>
          <p:cNvSpPr>
            <a:spLocks noTextEdit="1"/>
          </p:cNvSpPr>
          <p:nvPr/>
        </p:nvSpPr>
        <p:spPr>
          <a:xfrm>
            <a:off x="685800" y="381000"/>
            <a:ext cx="8001000" cy="6477000"/>
          </a:xfrm>
          <a:prstGeom prst="rect">
            <a:avLst/>
          </a:prstGeom>
        </p:spPr>
        <p:txBody>
          <a:bodyPr wrap="none" fromWordArt="1">
            <a:prstTxWarp prst="textArchUp">
              <a:avLst>
                <a:gd name="adj" fmla="val 10800000"/>
              </a:avLst>
            </a:prstTxWarp>
            <a:normAutofit/>
          </a:bodyPr>
          <a:p>
            <a:pPr algn="ctr"/>
            <a:r>
              <a:rPr lang="en-US" sz="3600" b="1" i="1">
                <a:ln w="9525" cap="flat" cmpd="sng">
                  <a:solidFill>
                    <a:srgbClr val="CC00CC"/>
                  </a:solidFill>
                  <a:prstDash val="solid"/>
                  <a:headEnd type="none" w="med" len="med"/>
                  <a:tailEnd type="none" w="med" len="med"/>
                </a:ln>
                <a:blipFill rotWithShape="0">
                  <a:blip r:embed="rId2"/>
                </a:blipFill>
                <a:effectLst>
                  <a:outerShdw dist="53882" dir="2699999" algn="ctr" rotWithShape="0">
                    <a:srgbClr val="9999FF">
                      <a:alpha val="79999"/>
                    </a:srgbClr>
                  </a:outerShdw>
                </a:effectLst>
                <a:latin typeface="Times New Roman" panose="02020603050405020304" pitchFamily="18" charset="0"/>
                <a:ea typeface="Times New Roman" panose="02020603050405020304" pitchFamily="18" charset="0"/>
              </a:rPr>
              <a:t> HỘI THI GIÁO VIÊN DẠY GIỎI CẤP TỈNH NĂM 2024 - 2025 </a:t>
            </a:r>
            <a:endParaRPr lang="en-US" sz="3600" b="1" i="1">
              <a:ln w="9525" cap="flat" cmpd="sng">
                <a:solidFill>
                  <a:srgbClr val="CC00CC"/>
                </a:solidFill>
                <a:prstDash val="solid"/>
                <a:headEnd type="none" w="med" len="med"/>
                <a:tailEnd type="none" w="med" len="med"/>
              </a:ln>
              <a:blipFill rotWithShape="0">
                <a:blip r:embed="rId2"/>
              </a:blipFill>
              <a:effectLst>
                <a:outerShdw dist="53882" dir="2699999" algn="ctr" rotWithShape="0">
                  <a:srgbClr val="9999FF">
                    <a:alpha val="79999"/>
                  </a:srgbClr>
                </a:outerShdw>
              </a:effectLst>
              <a:latin typeface="Times New Roman" panose="02020603050405020304" pitchFamily="18" charset="0"/>
              <a:ea typeface="Times New Roman" panose="02020603050405020304" pitchFamily="18" charset="0"/>
            </a:endParaRPr>
          </a:p>
        </p:txBody>
      </p:sp>
      <p:sp>
        <p:nvSpPr>
          <p:cNvPr id="5125" name="WordArt 5"/>
          <p:cNvSpPr>
            <a:spLocks noTextEdit="1"/>
          </p:cNvSpPr>
          <p:nvPr/>
        </p:nvSpPr>
        <p:spPr>
          <a:xfrm>
            <a:off x="1268413" y="5013325"/>
            <a:ext cx="6848475" cy="1047750"/>
          </a:xfrm>
          <a:prstGeom prst="rect">
            <a:avLst/>
          </a:prstGeom>
        </p:spPr>
        <p:txBody>
          <a:bodyPr wrap="none" fromWordArt="1">
            <a:prstTxWarp prst="textPlain">
              <a:avLst>
                <a:gd name="adj" fmla="val 50000"/>
              </a:avLst>
            </a:prstTxWarp>
            <a:normAutofit lnSpcReduction="20000"/>
          </a:bodyPr>
          <a:p>
            <a:pPr algn="ctr"/>
            <a:r>
              <a:rPr lang="en-US" sz="3600" b="1">
                <a:ln w="9525" cap="flat" cmpd="sng">
                  <a:solidFill>
                    <a:srgbClr val="FF0000"/>
                  </a:solidFill>
                  <a:prstDash val="solid"/>
                  <a:headEnd type="none" w="med" len="med"/>
                  <a:tailEnd type="none" w="med" len="med"/>
                </a:ln>
                <a:solidFill>
                  <a:srgbClr val="FF00FF"/>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 </a:t>
            </a:r>
            <a:r>
              <a:rPr lang="en-US" sz="3200" b="1">
                <a:ln w="9525" cap="flat" cmpd="sng">
                  <a:solidFill>
                    <a:srgbClr val="FF0000"/>
                  </a:solidFill>
                  <a:prstDash val="solid"/>
                  <a:headEnd type="none" w="med" len="med"/>
                  <a:tailEnd type="none" w="med" len="med"/>
                </a:ln>
                <a:solidFill>
                  <a:srgbClr val="FF00FF"/>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Giáo viên: Bùi Thị Châu</a:t>
            </a:r>
            <a:endParaRPr lang="en-US" sz="3600" b="1">
              <a:ln w="9525" cap="flat" cmpd="sng">
                <a:solidFill>
                  <a:srgbClr val="FF0000"/>
                </a:solidFill>
                <a:prstDash val="solid"/>
                <a:headEnd type="none" w="med" len="med"/>
                <a:tailEnd type="none" w="med" len="med"/>
              </a:ln>
              <a:solidFill>
                <a:srgbClr val="FF00FF"/>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endParaRPr>
          </a:p>
          <a:p>
            <a:pPr algn="ctr"/>
            <a:r>
              <a:rPr lang="en-US" sz="3600" b="1">
                <a:ln w="9525" cap="flat" cmpd="sng">
                  <a:solidFill>
                    <a:srgbClr val="FF0000"/>
                  </a:solidFill>
                  <a:prstDash val="solid"/>
                  <a:headEnd type="none" w="med" len="med"/>
                  <a:tailEnd type="none" w="med" len="med"/>
                </a:ln>
                <a:solidFill>
                  <a:srgbClr val="FF00FF"/>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Đơn vị: </a:t>
            </a:r>
            <a:r>
              <a:rPr lang="en-US" sz="3200" b="1">
                <a:ln w="9525" cap="flat" cmpd="sng">
                  <a:solidFill>
                    <a:srgbClr val="FF0000"/>
                  </a:solidFill>
                  <a:prstDash val="solid"/>
                  <a:headEnd type="none" w="med" len="med"/>
                  <a:tailEnd type="none" w="med" len="med"/>
                </a:ln>
                <a:solidFill>
                  <a:srgbClr val="FF00FF"/>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PHÒNG GD&amp;ĐT THỊ XÃ BUÔN HỒ</a:t>
            </a:r>
            <a:endParaRPr lang="en-US" sz="3200" b="1">
              <a:ln w="9525" cap="flat" cmpd="sng">
                <a:solidFill>
                  <a:srgbClr val="FF0000"/>
                </a:solidFill>
                <a:prstDash val="solid"/>
                <a:headEnd type="none" w="med" len="med"/>
                <a:tailEnd type="none" w="med" len="med"/>
              </a:ln>
              <a:solidFill>
                <a:srgbClr val="FF00FF"/>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endParaRPr>
          </a:p>
        </p:txBody>
      </p:sp>
      <p:sp>
        <p:nvSpPr>
          <p:cNvPr id="80902" name="Text Box 6"/>
          <p:cNvSpPr txBox="1"/>
          <p:nvPr/>
        </p:nvSpPr>
        <p:spPr>
          <a:xfrm>
            <a:off x="114300" y="2978150"/>
            <a:ext cx="9144000" cy="5842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50000"/>
              </a:spcBef>
              <a:buFontTx/>
              <a:buNone/>
            </a:pPr>
            <a:r>
              <a:rPr lang="en-US" altLang="en-US" b="1" dirty="0">
                <a:solidFill>
                  <a:srgbClr val="FF0000"/>
                </a:solidFill>
                <a:latin typeface="Times New Roman" panose="02020603050405020304" pitchFamily="18" charset="0"/>
                <a:cs typeface="Times New Roman" panose="02020603050405020304" pitchFamily="18" charset="0"/>
              </a:rPr>
              <a:t>LĨNH VỰC PHÁT TRIỄN NHẬN THỨC</a:t>
            </a:r>
            <a:endParaRPr lang="en-US" altLang="en-US" b="1" dirty="0">
              <a:solidFill>
                <a:srgbClr val="FF0000"/>
              </a:solidFill>
              <a:latin typeface="Times New Roman" panose="02020603050405020304" pitchFamily="18" charset="0"/>
              <a:ea typeface="Times New Roman" panose="02020603050405020304" pitchFamily="18" charset="0"/>
            </a:endParaRPr>
          </a:p>
        </p:txBody>
      </p:sp>
      <p:sp>
        <p:nvSpPr>
          <p:cNvPr id="9" name="Text Box 6"/>
          <p:cNvSpPr txBox="1"/>
          <p:nvPr/>
        </p:nvSpPr>
        <p:spPr>
          <a:xfrm>
            <a:off x="-114300" y="4025900"/>
            <a:ext cx="9144000" cy="95313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50000"/>
              </a:spcBef>
              <a:buFontTx/>
              <a:buNone/>
            </a:pPr>
            <a:r>
              <a:rPr lang="en-US" altLang="en-US" sz="2800" b="1" dirty="0">
                <a:solidFill>
                  <a:srgbClr val="FF0000"/>
                </a:solidFill>
                <a:latin typeface="Times New Roman" panose="02020603050405020304" pitchFamily="18" charset="0"/>
                <a:cs typeface="Times New Roman" panose="02020603050405020304" pitchFamily="18" charset="0"/>
              </a:rPr>
              <a:t>KPKH: KHÁM PHÁ MỘT SỐ PHƯƠNG TIỆN GIAO TÔNG ĐƯỜNG THỦY</a:t>
            </a:r>
            <a:endParaRPr lang="en-US" altLang="en-US" sz="2800" b="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80898"/>
                                        </p:tgtEl>
                                        <p:attrNameLst>
                                          <p:attrName>style.visibility</p:attrName>
                                        </p:attrNameLst>
                                      </p:cBhvr>
                                      <p:to>
                                        <p:strVal val="visible"/>
                                      </p:to>
                                    </p:set>
                                    <p:animEffect transition="in" filter="fade">
                                      <p:cBhvr>
                                        <p:cTn id="7" dur="1000"/>
                                        <p:tgtEl>
                                          <p:spTgt spid="80898"/>
                                        </p:tgtEl>
                                      </p:cBhvr>
                                    </p:animEffect>
                                    <p:anim calcmode="lin" valueType="num">
                                      <p:cBhvr>
                                        <p:cTn id="8" dur="1000" fill="hold"/>
                                        <p:tgtEl>
                                          <p:spTgt spid="80898"/>
                                        </p:tgtEl>
                                        <p:attrNameLst>
                                          <p:attrName>ppt_x</p:attrName>
                                        </p:attrNameLst>
                                      </p:cBhvr>
                                      <p:tavLst>
                                        <p:tav tm="0">
                                          <p:val>
                                            <p:strVal val="#ppt_x"/>
                                          </p:val>
                                        </p:tav>
                                        <p:tav tm="100000">
                                          <p:val>
                                            <p:strVal val="#ppt_x"/>
                                          </p:val>
                                        </p:tav>
                                      </p:tavLst>
                                    </p:anim>
                                    <p:anim calcmode="lin" valueType="num">
                                      <p:cBhvr>
                                        <p:cTn id="9" dur="900" decel="100000" fill="hold"/>
                                        <p:tgtEl>
                                          <p:spTgt spid="808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08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5124"/>
                                        </p:tgtEl>
                                        <p:attrNameLst>
                                          <p:attrName>style.visibility</p:attrName>
                                        </p:attrNameLst>
                                      </p:cBhvr>
                                      <p:to>
                                        <p:strVal val="visible"/>
                                      </p:to>
                                    </p:set>
                                    <p:animEffect transition="in" filter="fade">
                                      <p:cBhvr>
                                        <p:cTn id="14" dur="1000"/>
                                        <p:tgtEl>
                                          <p:spTgt spid="5124"/>
                                        </p:tgtEl>
                                      </p:cBhvr>
                                    </p:animEffect>
                                    <p:anim calcmode="lin" valueType="num">
                                      <p:cBhvr>
                                        <p:cTn id="15" dur="1000" fill="hold"/>
                                        <p:tgtEl>
                                          <p:spTgt spid="5124"/>
                                        </p:tgtEl>
                                        <p:attrNameLst>
                                          <p:attrName>ppt_x</p:attrName>
                                        </p:attrNameLst>
                                      </p:cBhvr>
                                      <p:tavLst>
                                        <p:tav tm="0">
                                          <p:val>
                                            <p:strVal val="#ppt_x"/>
                                          </p:val>
                                        </p:tav>
                                        <p:tav tm="100000">
                                          <p:val>
                                            <p:strVal val="#ppt_x"/>
                                          </p:val>
                                        </p:tav>
                                      </p:tavLst>
                                    </p:anim>
                                    <p:anim calcmode="lin" valueType="num">
                                      <p:cBhvr>
                                        <p:cTn id="16" dur="1000" fill="hold"/>
                                        <p:tgtEl>
                                          <p:spTgt spid="5124"/>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5123"/>
                                        </p:tgtEl>
                                        <p:attrNameLst>
                                          <p:attrName>style.visibility</p:attrName>
                                        </p:attrNameLst>
                                      </p:cBhvr>
                                      <p:to>
                                        <p:strVal val="visible"/>
                                      </p:to>
                                    </p:set>
                                    <p:animEffect transition="in" filter="fade">
                                      <p:cBhvr>
                                        <p:cTn id="20" dur="1000"/>
                                        <p:tgtEl>
                                          <p:spTgt spid="5123"/>
                                        </p:tgtEl>
                                      </p:cBhvr>
                                    </p:animEffect>
                                  </p:childTnLst>
                                </p:cTn>
                              </p:par>
                            </p:childTnLst>
                          </p:cTn>
                        </p:par>
                        <p:par>
                          <p:cTn id="21" fill="hold">
                            <p:stCondLst>
                              <p:cond delay="3000"/>
                            </p:stCondLst>
                            <p:childTnLst>
                              <p:par>
                                <p:cTn id="22" presetID="45" presetClass="entr" presetSubtype="0" fill="hold" grpId="0" nodeType="afterEffect">
                                  <p:stCondLst>
                                    <p:cond delay="0"/>
                                  </p:stCondLst>
                                  <p:iterate type="lt">
                                    <p:tmPct val="10000"/>
                                  </p:iterate>
                                  <p:childTnLst>
                                    <p:set>
                                      <p:cBhvr>
                                        <p:cTn id="23" dur="1" fill="hold">
                                          <p:stCondLst>
                                            <p:cond delay="0"/>
                                          </p:stCondLst>
                                        </p:cTn>
                                        <p:tgtEl>
                                          <p:spTgt spid="80902"/>
                                        </p:tgtEl>
                                        <p:attrNameLst>
                                          <p:attrName>style.visibility</p:attrName>
                                        </p:attrNameLst>
                                      </p:cBhvr>
                                      <p:to>
                                        <p:strVal val="visible"/>
                                      </p:to>
                                    </p:set>
                                    <p:animEffect transition="in" filter="fade">
                                      <p:cBhvr>
                                        <p:cTn id="24" dur="1000"/>
                                        <p:tgtEl>
                                          <p:spTgt spid="80902"/>
                                        </p:tgtEl>
                                      </p:cBhvr>
                                    </p:animEffect>
                                    <p:anim calcmode="lin" valueType="num">
                                      <p:cBhvr>
                                        <p:cTn id="25" dur="1000" fill="hold"/>
                                        <p:tgtEl>
                                          <p:spTgt spid="80902"/>
                                        </p:tgtEl>
                                        <p:attrNameLst>
                                          <p:attrName>ppt_w</p:attrName>
                                        </p:attrNameLst>
                                      </p:cBhvr>
                                      <p:tavLst>
                                        <p:tav tm="0" fmla="#ppt_w*sin(2.5*pi*$)">
                                          <p:val>
                                            <p:fltVal val="0.000000"/>
                                          </p:val>
                                        </p:tav>
                                        <p:tav tm="100000">
                                          <p:val>
                                            <p:fltVal val="1.000000"/>
                                          </p:val>
                                        </p:tav>
                                      </p:tavLst>
                                    </p:anim>
                                    <p:anim calcmode="lin" valueType="num">
                                      <p:cBhvr>
                                        <p:cTn id="26" dur="1000" fill="hold"/>
                                        <p:tgtEl>
                                          <p:spTgt spid="80902"/>
                                        </p:tgtEl>
                                        <p:attrNameLst>
                                          <p:attrName>ppt_h</p:attrName>
                                        </p:attrNameLst>
                                      </p:cBhvr>
                                      <p:tavLst>
                                        <p:tav tm="0">
                                          <p:val>
                                            <p:strVal val="#ppt_h"/>
                                          </p:val>
                                        </p:tav>
                                        <p:tav tm="100000">
                                          <p:val>
                                            <p:strVal val="#ppt_h"/>
                                          </p:val>
                                        </p:tav>
                                      </p:tavLst>
                                    </p:anim>
                                  </p:childTnLst>
                                </p:cTn>
                              </p:par>
                              <p:par>
                                <p:cTn id="27" presetID="31" presetClass="entr" presetSubtype="0" fill="hold" nodeType="withEffect">
                                  <p:stCondLst>
                                    <p:cond delay="0"/>
                                  </p:stCondLst>
                                  <p:iterate type="lt">
                                    <p:tmPct val="5000"/>
                                  </p:iterate>
                                  <p:childTnLst>
                                    <p:set>
                                      <p:cBhvr>
                                        <p:cTn id="28" dur="1" fill="hold">
                                          <p:stCondLst>
                                            <p:cond delay="0"/>
                                          </p:stCondLst>
                                        </p:cTn>
                                        <p:tgtEl>
                                          <p:spTgt spid="5125"/>
                                        </p:tgtEl>
                                        <p:attrNameLst>
                                          <p:attrName>style.visibility</p:attrName>
                                        </p:attrNameLst>
                                      </p:cBhvr>
                                      <p:to>
                                        <p:strVal val="visible"/>
                                      </p:to>
                                    </p:set>
                                    <p:anim calcmode="lin" valueType="num">
                                      <p:cBhvr>
                                        <p:cTn id="29" dur="1000" fill="hold"/>
                                        <p:tgtEl>
                                          <p:spTgt spid="5125"/>
                                        </p:tgtEl>
                                        <p:attrNameLst>
                                          <p:attrName>ppt_w</p:attrName>
                                        </p:attrNameLst>
                                      </p:cBhvr>
                                      <p:tavLst>
                                        <p:tav tm="0">
                                          <p:val>
                                            <p:fltVal val="0.000000"/>
                                          </p:val>
                                        </p:tav>
                                        <p:tav tm="100000">
                                          <p:val>
                                            <p:strVal val="#ppt_w"/>
                                          </p:val>
                                        </p:tav>
                                      </p:tavLst>
                                    </p:anim>
                                    <p:anim calcmode="lin" valueType="num">
                                      <p:cBhvr>
                                        <p:cTn id="30" dur="1000" fill="hold"/>
                                        <p:tgtEl>
                                          <p:spTgt spid="5125"/>
                                        </p:tgtEl>
                                        <p:attrNameLst>
                                          <p:attrName>ppt_h</p:attrName>
                                        </p:attrNameLst>
                                      </p:cBhvr>
                                      <p:tavLst>
                                        <p:tav tm="0">
                                          <p:val>
                                            <p:fltVal val="0.000000"/>
                                          </p:val>
                                        </p:tav>
                                        <p:tav tm="100000">
                                          <p:val>
                                            <p:strVal val="#ppt_h"/>
                                          </p:val>
                                        </p:tav>
                                      </p:tavLst>
                                    </p:anim>
                                    <p:anim calcmode="lin" valueType="num">
                                      <p:cBhvr>
                                        <p:cTn id="31" dur="1000" fill="hold"/>
                                        <p:tgtEl>
                                          <p:spTgt spid="5125"/>
                                        </p:tgtEl>
                                        <p:attrNameLst>
                                          <p:attrName>style.rotation</p:attrName>
                                        </p:attrNameLst>
                                      </p:cBhvr>
                                      <p:tavLst>
                                        <p:tav tm="0">
                                          <p:val>
                                            <p:fltVal val="90.000000"/>
                                          </p:val>
                                        </p:tav>
                                        <p:tav tm="100000">
                                          <p:val>
                                            <p:fltVal val="0.000000"/>
                                          </p:val>
                                        </p:tav>
                                      </p:tavLst>
                                    </p:anim>
                                    <p:animEffect transition="in" filter="fade">
                                      <p:cBhvr>
                                        <p:cTn id="32" dur="1000"/>
                                        <p:tgtEl>
                                          <p:spTgt spid="5125"/>
                                        </p:tgtEl>
                                      </p:cBhvr>
                                    </p:animEffect>
                                  </p:childTnLst>
                                </p:cTn>
                              </p:par>
                            </p:childTnLst>
                          </p:cTn>
                        </p:par>
                        <p:par>
                          <p:cTn id="33" fill="hold">
                            <p:stCondLst>
                              <p:cond delay="5800"/>
                            </p:stCondLst>
                            <p:childTnLst>
                              <p:par>
                                <p:cTn id="34" presetID="45" presetClass="entr" presetSubtype="0" fill="hold" grpId="0" nodeType="afterEffect">
                                  <p:stCondLst>
                                    <p:cond delay="0"/>
                                  </p:stCondLst>
                                  <p:iterate type="lt">
                                    <p:tmPct val="10000"/>
                                  </p:iterate>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ppt_w</p:attrName>
                                        </p:attrNameLst>
                                      </p:cBhvr>
                                      <p:tavLst>
                                        <p:tav tm="0" fmla="#ppt_w*sin(2.5*pi*$)">
                                          <p:val>
                                            <p:fltVal val="0.000000"/>
                                          </p:val>
                                        </p:tav>
                                        <p:tav tm="100000">
                                          <p:val>
                                            <p:fltVal val="1.000000"/>
                                          </p:val>
                                        </p:tav>
                                      </p:tavLst>
                                    </p:anim>
                                    <p:anim calcmode="lin" valueType="num">
                                      <p:cBhvr>
                                        <p:cTn id="38" dur="1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2"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362" name="Picture 2" descr="C:\Users\Administrator\Pictures\fre-photo-frame0.jpg"/>
          <p:cNvPicPr>
            <a:picLocks noChangeAspect="1"/>
          </p:cNvPicPr>
          <p:nvPr/>
        </p:nvPicPr>
        <p:blipFill>
          <a:blip r:embed="rId1"/>
          <a:stretch>
            <a:fillRect/>
          </a:stretch>
        </p:blipFill>
        <p:spPr>
          <a:xfrm>
            <a:off x="0" y="0"/>
            <a:ext cx="9144000" cy="6858000"/>
          </a:xfrm>
          <a:prstGeom prst="rect">
            <a:avLst/>
          </a:prstGeom>
          <a:noFill/>
          <a:ln w="9525">
            <a:noFill/>
          </a:ln>
        </p:spPr>
      </p:pic>
      <p:sp>
        <p:nvSpPr>
          <p:cNvPr id="9" name="Rectangle 14"/>
          <p:cNvSpPr>
            <a:spLocks noChangeArrowheads="1"/>
          </p:cNvSpPr>
          <p:nvPr/>
        </p:nvSpPr>
        <p:spPr bwMode="auto">
          <a:xfrm>
            <a:off x="228600" y="4267200"/>
            <a:ext cx="8840470" cy="890270"/>
          </a:xfrm>
          <a:prstGeom prst="rect">
            <a:avLst/>
          </a:prstGeom>
        </p:spPr>
        <p:style>
          <a:lnRef idx="1">
            <a:schemeClr val="accent2"/>
          </a:lnRef>
          <a:fillRef idx="2">
            <a:schemeClr val="accent2"/>
          </a:fillRef>
          <a:effectRef idx="1">
            <a:schemeClr val="accent2"/>
          </a:effectRef>
          <a:fontRef idx="minor">
            <a:schemeClr val="dk1"/>
          </a:fontRef>
        </p:style>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altLang="en-US" sz="18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Giống  nhau: + </a:t>
            </a:r>
            <a:r>
              <a:rPr kumimoji="0" lang="en-US" altLang="en-US" sz="18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Đ</a:t>
            </a:r>
            <a:r>
              <a:rPr kumimoji="0" lang="en-US" altLang="en-US" sz="18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ều là PTGT </a:t>
            </a:r>
            <a:r>
              <a:rPr kumimoji="0" lang="en-US" altLang="en-US" sz="18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đư</a:t>
            </a:r>
            <a:r>
              <a:rPr kumimoji="0" lang="en-US" altLang="en-US" sz="18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ờng thủy, chạy d</a:t>
            </a:r>
            <a:r>
              <a:rPr kumimoji="0" lang="en-US" altLang="en-US" sz="18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ư</a:t>
            </a:r>
            <a:r>
              <a:rPr kumimoji="0" lang="en-US" altLang="en-US" sz="18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ới n</a:t>
            </a:r>
            <a:r>
              <a:rPr kumimoji="0" lang="en-US" altLang="en-US" sz="18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ư</a:t>
            </a:r>
            <a:r>
              <a:rPr kumimoji="0" lang="en-US" altLang="en-US" sz="18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ớc dùng </a:t>
            </a:r>
            <a:r>
              <a:rPr kumimoji="0" lang="en-US" altLang="en-US" sz="18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đ</a:t>
            </a:r>
            <a:r>
              <a:rPr kumimoji="0" lang="en-US" altLang="en-US" sz="18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ể chở ng</a:t>
            </a:r>
            <a:r>
              <a:rPr kumimoji="0" lang="en-US" altLang="en-US" sz="18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ư</a:t>
            </a:r>
            <a:r>
              <a:rPr kumimoji="0" lang="en-US" altLang="en-US" sz="18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ời chở hàng.</a:t>
            </a:r>
            <a:endParaRPr kumimoji="0" lang="en-US" sz="18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endParaRPr>
          </a:p>
        </p:txBody>
      </p:sp>
      <p:sp>
        <p:nvSpPr>
          <p:cNvPr id="10" name="Text Box 9"/>
          <p:cNvSpPr txBox="1">
            <a:spLocks noChangeArrowheads="1"/>
          </p:cNvSpPr>
          <p:nvPr/>
        </p:nvSpPr>
        <p:spPr bwMode="auto">
          <a:xfrm>
            <a:off x="228600" y="5257800"/>
            <a:ext cx="8822055" cy="1545590"/>
          </a:xfrm>
          <a:prstGeom prst="rect">
            <a:avLst/>
          </a:prstGeom>
        </p:spPr>
        <p:style>
          <a:lnRef idx="1">
            <a:schemeClr val="accent2"/>
          </a:lnRef>
          <a:fillRef idx="2">
            <a:schemeClr val="accent2"/>
          </a:fillRef>
          <a:effectRef idx="1">
            <a:schemeClr val="accent2"/>
          </a:effectRef>
          <a:fontRef idx="minor">
            <a:schemeClr val="dk1"/>
          </a:fontRef>
        </p:style>
        <p:txBody>
          <a:bodyPr wrap="square">
            <a:no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sz="1800" b="1" i="0" u="sng"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Khác</a:t>
            </a:r>
            <a:r>
              <a:rPr kumimoji="0" lang="en-US" sz="1800" b="1" i="0" u="sng"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800" b="1" i="0" u="sng"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nhau</a:t>
            </a:r>
            <a:r>
              <a:rPr kumimoji="0" lang="en-US" sz="1800" b="1" i="0" u="sng"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a:t>
            </a:r>
            <a:endParaRPr kumimoji="0" lang="en-US" sz="1800" b="1" i="0" u="sng"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50000"/>
              </a:spcBef>
              <a:spcAft>
                <a:spcPct val="0"/>
              </a:spcAft>
              <a:buClrTx/>
              <a:buSzTx/>
              <a:buFontTx/>
              <a:buNone/>
              <a:defRPr/>
            </a:pPr>
            <a:r>
              <a:rPr kumimoji="0" lang="en-US" altLang="en-US" sz="1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Tàu thủy và ca nô không có buồm còn thuyền buồm có cánh buồm</a:t>
            </a:r>
            <a:endParaRPr kumimoji="0" lang="en-US" altLang="en-US" sz="1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50000"/>
              </a:spcBef>
              <a:spcAft>
                <a:spcPct val="0"/>
              </a:spcAft>
              <a:buClrTx/>
              <a:buSzTx/>
              <a:buFontTx/>
              <a:buNone/>
              <a:defRPr/>
            </a:pPr>
            <a:r>
              <a:rPr kumimoji="0" lang="en-US" altLang="en-US" sz="1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Tàu thủy và ca nô chạy bằng </a:t>
            </a:r>
            <a:r>
              <a:rPr kumimoji="0" lang="en-US" altLang="en-US" sz="1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đ</a:t>
            </a:r>
            <a:r>
              <a:rPr kumimoji="0" lang="en-US" altLang="en-US" sz="1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ộng cơ còn thuyền buồm chạy nhờ vào sức gió và sức ng</a:t>
            </a:r>
            <a:r>
              <a:rPr kumimoji="0" lang="en-US" altLang="en-US" sz="1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ư</a:t>
            </a:r>
            <a:r>
              <a:rPr kumimoji="0" lang="en-US" altLang="en-US" sz="1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ời</a:t>
            </a:r>
            <a:endParaRPr kumimoji="0" lang="en-US" altLang="en-US" sz="1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11" name="Right Arrow 10"/>
          <p:cNvSpPr/>
          <p:nvPr/>
        </p:nvSpPr>
        <p:spPr>
          <a:xfrm>
            <a:off x="3733800" y="1219200"/>
            <a:ext cx="1878013" cy="1739900"/>
          </a:xfrm>
          <a:prstGeom prst="rightArrow">
            <a:avLst>
              <a:gd name="adj1" fmla="val 50000"/>
              <a:gd name="adj2" fmla="val 51653"/>
            </a:avLst>
          </a:prstGeom>
          <a:solidFill>
            <a:srgbClr val="FF00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2" name="Picture 1"/>
          <p:cNvPicPr/>
          <p:nvPr/>
        </p:nvPicPr>
        <p:blipFill>
          <a:blip r:embed="rId2"/>
          <a:stretch>
            <a:fillRect/>
          </a:stretch>
        </p:blipFill>
        <p:spPr>
          <a:xfrm>
            <a:off x="76200" y="0"/>
            <a:ext cx="3596005" cy="2031365"/>
          </a:xfrm>
          <a:prstGeom prst="rect">
            <a:avLst/>
          </a:prstGeom>
        </p:spPr>
      </p:pic>
      <p:pic>
        <p:nvPicPr>
          <p:cNvPr id="3" name="Picture 2"/>
          <p:cNvPicPr/>
          <p:nvPr/>
        </p:nvPicPr>
        <p:blipFill>
          <a:blip r:embed="rId3"/>
          <a:stretch>
            <a:fillRect/>
          </a:stretch>
        </p:blipFill>
        <p:spPr>
          <a:xfrm>
            <a:off x="76200" y="2031365"/>
            <a:ext cx="3552825" cy="1935480"/>
          </a:xfrm>
          <a:prstGeom prst="rect">
            <a:avLst/>
          </a:prstGeom>
        </p:spPr>
      </p:pic>
      <p:pic>
        <p:nvPicPr>
          <p:cNvPr id="15365" name="Picture 2" descr="Việt Séc | Cano – Tàu thuyền – Bến du thuyền"/>
          <p:cNvPicPr>
            <a:picLocks noChangeAspect="1"/>
          </p:cNvPicPr>
          <p:nvPr/>
        </p:nvPicPr>
        <p:blipFill>
          <a:blip r:embed="rId4"/>
          <a:stretch>
            <a:fillRect/>
          </a:stretch>
        </p:blipFill>
        <p:spPr>
          <a:xfrm>
            <a:off x="5486400" y="76200"/>
            <a:ext cx="3437255" cy="2762250"/>
          </a:xfrm>
          <a:prstGeom prst="rect">
            <a:avLst/>
          </a:prstGeom>
          <a:noFill/>
          <a:ln w="9525">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P spid="11"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460" name="Picture 6" descr="20.jpg"/>
          <p:cNvPicPr>
            <a:picLocks noChangeAspect="1"/>
          </p:cNvPicPr>
          <p:nvPr/>
        </p:nvPicPr>
        <p:blipFill>
          <a:blip r:embed="rId1"/>
          <a:stretch>
            <a:fillRect/>
          </a:stretch>
        </p:blipFill>
        <p:spPr>
          <a:xfrm>
            <a:off x="114300" y="177800"/>
            <a:ext cx="8890635" cy="6488430"/>
          </a:xfrm>
          <a:prstGeom prst="rect">
            <a:avLst/>
          </a:prstGeom>
          <a:noFill/>
          <a:ln w="9525">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blinds(horizontal)">
                                      <p:cBhvr>
                                        <p:cTn id="7"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p:nvPr/>
        </p:nvPicPr>
        <p:blipFill>
          <a:blip r:embed="rId1"/>
          <a:stretch>
            <a:fillRect/>
          </a:stretch>
        </p:blipFill>
        <p:spPr>
          <a:xfrm>
            <a:off x="75565" y="76200"/>
            <a:ext cx="9001760" cy="67818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556" name="Picture 3"/>
          <p:cNvPicPr>
            <a:picLocks noChangeAspect="1"/>
          </p:cNvPicPr>
          <p:nvPr/>
        </p:nvPicPr>
        <p:blipFill>
          <a:blip r:embed="rId1"/>
          <a:srcRect l="21652" t="9740" r="21719" b="10811"/>
          <a:stretch>
            <a:fillRect/>
          </a:stretch>
        </p:blipFill>
        <p:spPr>
          <a:xfrm>
            <a:off x="107950" y="76200"/>
            <a:ext cx="8959215" cy="6774815"/>
          </a:xfrm>
          <a:prstGeom prst="rect">
            <a:avLst/>
          </a:prstGeom>
          <a:noFill/>
          <a:ln w="9525">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diamond(in)">
                                      <p:cBhvr>
                                        <p:cTn id="7" dur="20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4581" name="Picture 4"/>
          <p:cNvPicPr>
            <a:picLocks noChangeAspect="1"/>
          </p:cNvPicPr>
          <p:nvPr/>
        </p:nvPicPr>
        <p:blipFill>
          <a:blip r:embed="rId1"/>
          <a:stretch>
            <a:fillRect/>
          </a:stretch>
        </p:blipFill>
        <p:spPr>
          <a:xfrm>
            <a:off x="76200" y="131445"/>
            <a:ext cx="8900795" cy="6640195"/>
          </a:xfrm>
          <a:prstGeom prst="rect">
            <a:avLst/>
          </a:prstGeom>
          <a:noFill/>
          <a:ln w="9525">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24581"/>
                                        </p:tgtEl>
                                        <p:attrNameLst>
                                          <p:attrName>style.visibility</p:attrName>
                                        </p:attrNameLst>
                                      </p:cBhvr>
                                      <p:to>
                                        <p:strVal val="visible"/>
                                      </p:to>
                                    </p:set>
                                    <p:anim calcmode="lin" valueType="num">
                                      <p:cBhvr additive="base">
                                        <p:cTn id="7" dur="5000" fill="hold"/>
                                        <p:tgtEl>
                                          <p:spTgt spid="24581"/>
                                        </p:tgtEl>
                                        <p:attrNameLst>
                                          <p:attrName>ppt_x</p:attrName>
                                        </p:attrNameLst>
                                      </p:cBhvr>
                                      <p:tavLst>
                                        <p:tav tm="0">
                                          <p:val>
                                            <p:strVal val="#ppt_x"/>
                                          </p:val>
                                        </p:tav>
                                        <p:tav tm="100000">
                                          <p:val>
                                            <p:strVal val="#ppt_x"/>
                                          </p:val>
                                        </p:tav>
                                      </p:tavLst>
                                    </p:anim>
                                    <p:anim calcmode="lin" valueType="num">
                                      <p:cBhvr additive="base">
                                        <p:cTn id="8" dur="5000" fill="hold"/>
                                        <p:tgtEl>
                                          <p:spTgt spid="245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532" name="Picture 3"/>
          <p:cNvPicPr>
            <a:picLocks noChangeAspect="1"/>
          </p:cNvPicPr>
          <p:nvPr/>
        </p:nvPicPr>
        <p:blipFill>
          <a:blip r:embed="rId1"/>
          <a:srcRect l="9525" t="16931"/>
          <a:stretch>
            <a:fillRect/>
          </a:stretch>
        </p:blipFill>
        <p:spPr>
          <a:xfrm>
            <a:off x="198755" y="130810"/>
            <a:ext cx="8746490" cy="6680835"/>
          </a:xfrm>
          <a:prstGeom prst="rect">
            <a:avLst/>
          </a:prstGeom>
          <a:noFill/>
          <a:ln w="9525">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blinds(horizontal)">
                                      <p:cBhvr>
                                        <p:cTn id="7" dur="5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3" descr="Can-gio-diem-hen-ly-tuong-cho-ngay-cuoi-tuan-Sai-Gon-ivivu-1.jpg"/>
          <p:cNvPicPr>
            <a:picLocks noChangeAspect="1"/>
          </p:cNvPicPr>
          <p:nvPr/>
        </p:nvPicPr>
        <p:blipFill>
          <a:blip r:embed="rId1"/>
          <a:stretch>
            <a:fillRect/>
          </a:stretch>
        </p:blipFill>
        <p:spPr>
          <a:xfrm>
            <a:off x="97790" y="131445"/>
            <a:ext cx="8859520" cy="5204460"/>
          </a:xfrm>
          <a:prstGeom prst="rect">
            <a:avLst/>
          </a:prstGeom>
        </p:spPr>
      </p:pic>
      <p:sp>
        <p:nvSpPr>
          <p:cNvPr id="2" name="Text Box 1"/>
          <p:cNvSpPr txBox="1"/>
          <p:nvPr/>
        </p:nvSpPr>
        <p:spPr>
          <a:xfrm>
            <a:off x="206375" y="5410200"/>
            <a:ext cx="8724265" cy="1407160"/>
          </a:xfrm>
          <a:prstGeom prst="rect">
            <a:avLst/>
          </a:prstGeom>
        </p:spPr>
        <p:txBody>
          <a:bodyPr wrap="square">
            <a:spAutoFit/>
          </a:bodyPr>
          <a:p>
            <a:pPr defTabSz="266700">
              <a:lnSpc>
                <a:spcPct val="107000"/>
              </a:lnSpc>
              <a:spcAft>
                <a:spcPts val="700"/>
              </a:spcAft>
            </a:pPr>
            <a:r>
              <a:rPr sz="2000" b="1">
                <a:solidFill>
                  <a:srgbClr val="FF0000"/>
                </a:solidFill>
                <a:latin typeface="Times New Roman" panose="02020603050405020304"/>
                <a:ea typeface="Calibri" panose="020F0502020204030204"/>
              </a:rPr>
              <a:t>Giáo dục trẻ</a:t>
            </a:r>
            <a:r>
              <a:rPr sz="2000" b="1">
                <a:latin typeface="Times New Roman" panose="02020603050405020304"/>
                <a:ea typeface="Calibri" panose="020F0502020204030204"/>
              </a:rPr>
              <a:t>: Khi đi trên thuyền thì chúng mình cần mặc áo phao và đi cùng người lớn khi đi tàu thuyền không được đùa nghịch để đảm bảo an toàn. Ngoài ra để cho nguồn nước không bị ô nhiếm chúng mình nhớ không được vứt rác ra sông suối, biển chúng mình nhớ chưa nào.</a:t>
            </a:r>
            <a:endParaRPr sz="2000" b="1">
              <a:latin typeface="Times New Roman" panose="02020603050405020304"/>
              <a:ea typeface="Calibri" panose="020F0502020204030204"/>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fmla="#ppt_w*sin(2.5*pi*$)">
                                          <p:val>
                                            <p:fltVal val="0"/>
                                          </p:val>
                                        </p:tav>
                                        <p:tav tm="100000">
                                          <p:val>
                                            <p:fltVal val="1"/>
                                          </p:val>
                                        </p:tav>
                                      </p:tavLst>
                                    </p:anim>
                                    <p:anim calcmode="lin" valueType="num">
                                      <p:cBhvr>
                                        <p:cTn id="8" dur="5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p:nvPr/>
        </p:nvPicPr>
        <p:blipFill>
          <a:blip r:embed="rId1"/>
          <a:stretch>
            <a:fillRect/>
          </a:stretch>
        </p:blipFill>
        <p:spPr>
          <a:xfrm>
            <a:off x="76200" y="76200"/>
            <a:ext cx="4584065" cy="3435350"/>
          </a:xfrm>
          <a:prstGeom prst="rect">
            <a:avLst/>
          </a:prstGeom>
        </p:spPr>
      </p:pic>
      <p:pic>
        <p:nvPicPr>
          <p:cNvPr id="3" name="Picture 2"/>
          <p:cNvPicPr/>
          <p:nvPr/>
        </p:nvPicPr>
        <p:blipFill>
          <a:blip r:embed="rId2"/>
          <a:stretch>
            <a:fillRect/>
          </a:stretch>
        </p:blipFill>
        <p:spPr>
          <a:xfrm>
            <a:off x="4755515" y="76200"/>
            <a:ext cx="4290695" cy="3435350"/>
          </a:xfrm>
          <a:prstGeom prst="rect">
            <a:avLst/>
          </a:prstGeom>
        </p:spPr>
      </p:pic>
      <p:pic>
        <p:nvPicPr>
          <p:cNvPr id="15365" name="Picture 2" descr="Việt Séc | Cano – Tàu thuyền – Bến du thuyền"/>
          <p:cNvPicPr>
            <a:picLocks noChangeAspect="1"/>
          </p:cNvPicPr>
          <p:nvPr/>
        </p:nvPicPr>
        <p:blipFill>
          <a:blip r:embed="rId3"/>
          <a:stretch>
            <a:fillRect/>
          </a:stretch>
        </p:blipFill>
        <p:spPr>
          <a:xfrm>
            <a:off x="76200" y="3582035"/>
            <a:ext cx="4521835" cy="3190240"/>
          </a:xfrm>
          <a:prstGeom prst="rect">
            <a:avLst/>
          </a:prstGeom>
          <a:noFill/>
          <a:ln w="9525">
            <a:noFill/>
          </a:ln>
        </p:spPr>
      </p:pic>
      <p:pic>
        <p:nvPicPr>
          <p:cNvPr id="5" name="Picture 4"/>
          <p:cNvPicPr/>
          <p:nvPr/>
        </p:nvPicPr>
        <p:blipFill>
          <a:blip r:embed="rId4"/>
          <a:stretch>
            <a:fillRect/>
          </a:stretch>
        </p:blipFill>
        <p:spPr>
          <a:xfrm>
            <a:off x="4638040" y="3629660"/>
            <a:ext cx="4408170" cy="3142615"/>
          </a:xfrm>
          <a:prstGeom prst="rect">
            <a:avLst/>
          </a:prstGeom>
        </p:spPr>
      </p:pic>
      <p:pic>
        <p:nvPicPr>
          <p:cNvPr id="4" name="NhacDienAoThuat31-V.A-3331183">
            <a:hlinkClick r:id="" action="ppaction://media"/>
          </p:cNvPr>
          <p:cNvPicPr/>
          <p:nvPr>
            <a:audioFile r:link="rId5"/>
            <p:extLst>
              <p:ext uri="{DAA4B4D4-6D71-4841-9C94-3DE7FCFB9230}">
                <p14:media xmlns:p14="http://schemas.microsoft.com/office/powerpoint/2010/main" r:embed="rId6"/>
              </p:ext>
            </p:extLst>
          </p:nvPr>
        </p:nvPicPr>
        <p:blipFill>
          <a:blip r:embed="rId7"/>
          <a:stretch>
            <a:fillRect/>
          </a:stretch>
        </p:blipFill>
        <p:spPr>
          <a:xfrm>
            <a:off x="7467600" y="3810000"/>
            <a:ext cx="1510030" cy="897255"/>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32" fill="hold" nodeType="clickEffect">
                                  <p:stCondLst>
                                    <p:cond delay="0"/>
                                  </p:stCondLst>
                                  <p:childTnLst>
                                    <p:animEffect transition="out" filter="box(out)">
                                      <p:cBhvr>
                                        <p:cTn id="11" dur="2000"/>
                                        <p:tgtEl>
                                          <p:spTgt spid="15365"/>
                                        </p:tgtEl>
                                      </p:cBhvr>
                                    </p:animEffect>
                                    <p:set>
                                      <p:cBhvr>
                                        <p:cTn id="12" dur="1" fill="hold">
                                          <p:stCondLst>
                                            <p:cond delay="1999"/>
                                          </p:stCondLst>
                                        </p:cTn>
                                        <p:tgtEl>
                                          <p:spTgt spid="1536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nodeType="clickEffect">
                                  <p:stCondLst>
                                    <p:cond delay="0"/>
                                  </p:stCondLst>
                                  <p:childTnLst>
                                    <p:animEffect transition="out" filter="blinds(horizontal)">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childTnLst>
                          </p:cTn>
                        </p:par>
                        <p:par>
                          <p:cTn id="22" fill="hold">
                            <p:stCondLst>
                              <p:cond delay="500"/>
                            </p:stCondLst>
                            <p:childTnLst>
                              <p:par>
                                <p:cTn id="23" presetID="1" presetClass="mediacall" presetSubtype="0" fill="hold" nodeType="afterEffect">
                                  <p:stCondLst>
                                    <p:cond delay="0"/>
                                  </p:stCondLst>
                                  <p:childTnLst>
                                    <p:cmd type="call" cmd="playFrom(0.0)">
                                      <p:cBhvr additive="base">
                                        <p:cTn id="24" dur="4645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5" fill="hold" display="1">
                  <p:stCondLst>
                    <p:cond delay="indefinite"/>
                  </p:stCondLst>
                  <p:endCondLst>
                    <p:cond evt="onStopAudio">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458" name="Picture 4"/>
          <p:cNvPicPr>
            <a:picLocks noChangeAspect="1"/>
          </p:cNvPicPr>
          <p:nvPr/>
        </p:nvPicPr>
        <p:blipFill>
          <a:blip r:embed="rId1"/>
          <a:stretch>
            <a:fillRect/>
          </a:stretch>
        </p:blipFill>
        <p:spPr>
          <a:xfrm>
            <a:off x="0" y="0"/>
            <a:ext cx="9394825" cy="6858000"/>
          </a:xfrm>
          <a:prstGeom prst="rect">
            <a:avLst/>
          </a:prstGeom>
          <a:noFill/>
          <a:ln w="9525">
            <a:noFill/>
          </a:ln>
        </p:spPr>
      </p:pic>
      <p:pic>
        <p:nvPicPr>
          <p:cNvPr id="19459" name="Picture 5"/>
          <p:cNvPicPr>
            <a:picLocks noChangeAspect="1"/>
          </p:cNvPicPr>
          <p:nvPr/>
        </p:nvPicPr>
        <p:blipFill>
          <a:blip r:embed="rId1"/>
          <a:stretch>
            <a:fillRect/>
          </a:stretch>
        </p:blipFill>
        <p:spPr>
          <a:xfrm>
            <a:off x="552133" y="-76200"/>
            <a:ext cx="9144000" cy="6858000"/>
          </a:xfrm>
          <a:prstGeom prst="rect">
            <a:avLst/>
          </a:prstGeom>
          <a:noFill/>
          <a:ln w="9525">
            <a:noFill/>
          </a:ln>
        </p:spPr>
      </p:pic>
      <p:pic>
        <p:nvPicPr>
          <p:cNvPr id="23560" name="Picture 8" descr="Firewrk5"/>
          <p:cNvPicPr>
            <a:picLocks noChangeAspect="1"/>
          </p:cNvPicPr>
          <p:nvPr/>
        </p:nvPicPr>
        <p:blipFill>
          <a:blip r:embed="rId2"/>
          <a:stretch>
            <a:fillRect/>
          </a:stretch>
        </p:blipFill>
        <p:spPr>
          <a:xfrm>
            <a:off x="2438400" y="5675313"/>
            <a:ext cx="1447800" cy="1219200"/>
          </a:xfrm>
          <a:prstGeom prst="rect">
            <a:avLst/>
          </a:prstGeom>
          <a:noFill/>
          <a:ln w="9525">
            <a:noFill/>
          </a:ln>
        </p:spPr>
      </p:pic>
      <p:pic>
        <p:nvPicPr>
          <p:cNvPr id="23561" name="Picture 9" descr="Firewrk5"/>
          <p:cNvPicPr>
            <a:picLocks noChangeAspect="1"/>
          </p:cNvPicPr>
          <p:nvPr/>
        </p:nvPicPr>
        <p:blipFill>
          <a:blip r:embed="rId2"/>
          <a:stretch>
            <a:fillRect/>
          </a:stretch>
        </p:blipFill>
        <p:spPr>
          <a:xfrm>
            <a:off x="228600" y="2438400"/>
            <a:ext cx="1447800" cy="1219200"/>
          </a:xfrm>
          <a:prstGeom prst="rect">
            <a:avLst/>
          </a:prstGeom>
          <a:noFill/>
          <a:ln w="9525">
            <a:noFill/>
          </a:ln>
        </p:spPr>
      </p:pic>
      <p:pic>
        <p:nvPicPr>
          <p:cNvPr id="23562" name="Picture 10" descr="Firewrk5"/>
          <p:cNvPicPr>
            <a:picLocks noChangeAspect="1"/>
          </p:cNvPicPr>
          <p:nvPr/>
        </p:nvPicPr>
        <p:blipFill>
          <a:blip r:embed="rId2"/>
          <a:stretch>
            <a:fillRect/>
          </a:stretch>
        </p:blipFill>
        <p:spPr>
          <a:xfrm>
            <a:off x="7920038" y="152400"/>
            <a:ext cx="1447800" cy="1219200"/>
          </a:xfrm>
          <a:prstGeom prst="rect">
            <a:avLst/>
          </a:prstGeom>
          <a:noFill/>
          <a:ln w="9525">
            <a:noFill/>
          </a:ln>
        </p:spPr>
      </p:pic>
      <p:pic>
        <p:nvPicPr>
          <p:cNvPr id="23563" name="Picture 11" descr="Firewrk5"/>
          <p:cNvPicPr>
            <a:picLocks noChangeAspect="1"/>
          </p:cNvPicPr>
          <p:nvPr/>
        </p:nvPicPr>
        <p:blipFill>
          <a:blip r:embed="rId2"/>
          <a:stretch>
            <a:fillRect/>
          </a:stretch>
        </p:blipFill>
        <p:spPr>
          <a:xfrm>
            <a:off x="0" y="5613400"/>
            <a:ext cx="1447800" cy="1219200"/>
          </a:xfrm>
          <a:prstGeom prst="rect">
            <a:avLst/>
          </a:prstGeom>
          <a:noFill/>
          <a:ln w="9525">
            <a:noFill/>
          </a:ln>
        </p:spPr>
      </p:pic>
      <p:pic>
        <p:nvPicPr>
          <p:cNvPr id="23564" name="Picture 12" descr="Firewrk5"/>
          <p:cNvPicPr>
            <a:picLocks noChangeAspect="1"/>
          </p:cNvPicPr>
          <p:nvPr/>
        </p:nvPicPr>
        <p:blipFill>
          <a:blip r:embed="rId2"/>
          <a:stretch>
            <a:fillRect/>
          </a:stretch>
        </p:blipFill>
        <p:spPr>
          <a:xfrm>
            <a:off x="0" y="0"/>
            <a:ext cx="1447800" cy="1219200"/>
          </a:xfrm>
          <a:prstGeom prst="rect">
            <a:avLst/>
          </a:prstGeom>
          <a:noFill/>
          <a:ln w="9525">
            <a:noFill/>
          </a:ln>
        </p:spPr>
      </p:pic>
      <p:pic>
        <p:nvPicPr>
          <p:cNvPr id="23565" name="Picture 13" descr="Firewrk5"/>
          <p:cNvPicPr>
            <a:picLocks noChangeAspect="1"/>
          </p:cNvPicPr>
          <p:nvPr/>
        </p:nvPicPr>
        <p:blipFill>
          <a:blip r:embed="rId2"/>
          <a:stretch>
            <a:fillRect/>
          </a:stretch>
        </p:blipFill>
        <p:spPr>
          <a:xfrm>
            <a:off x="3976688" y="-228600"/>
            <a:ext cx="1447800" cy="1219200"/>
          </a:xfrm>
          <a:prstGeom prst="rect">
            <a:avLst/>
          </a:prstGeom>
          <a:noFill/>
          <a:ln w="9525">
            <a:noFill/>
          </a:ln>
        </p:spPr>
      </p:pic>
      <p:sp>
        <p:nvSpPr>
          <p:cNvPr id="19466" name="WordArt 11"/>
          <p:cNvSpPr>
            <a:spLocks noTextEdit="1"/>
          </p:cNvSpPr>
          <p:nvPr/>
        </p:nvSpPr>
        <p:spPr>
          <a:xfrm>
            <a:off x="381000" y="2540000"/>
            <a:ext cx="8305800" cy="666750"/>
          </a:xfrm>
          <a:prstGeom prst="rect">
            <a:avLst/>
          </a:prstGeom>
        </p:spPr>
        <p:txBody>
          <a:bodyPr wrap="none" fromWordArt="1">
            <a:prstTxWarp prst="textPlain">
              <a:avLst>
                <a:gd name="adj" fmla="val 50000"/>
              </a:avLst>
            </a:prstTxWarp>
            <a:normAutofit/>
          </a:bodyPr>
          <a:p>
            <a:pPr algn="ctr"/>
            <a:r>
              <a:rPr lang="en-US" sz="1800" b="1">
                <a:ln w="12700" cap="flat" cmpd="sng">
                  <a:solidFill>
                    <a:srgbClr val="FF0066"/>
                  </a:solidFill>
                  <a:prstDash val="solid"/>
                  <a:headEnd type="none" w="med" len="med"/>
                  <a:tailEnd type="none" w="med" len="med"/>
                </a:ln>
                <a:solidFill>
                  <a:srgbClr val="FF0000"/>
                </a:solidFill>
                <a:effectLst>
                  <a:outerShdw dist="63500" dir="19387806" algn="ctr" rotWithShape="0">
                    <a:schemeClr val="tx1">
                      <a:alpha val="79999"/>
                    </a:schemeClr>
                  </a:outerShdw>
                </a:effectLst>
                <a:latin typeface="Times New Roman" panose="02020603050405020304" pitchFamily="18" charset="0"/>
                <a:ea typeface="Times New Roman" panose="02020603050405020304" pitchFamily="18" charset="0"/>
              </a:rPr>
              <a:t>TRÒ CHƠI 1</a:t>
            </a:r>
            <a:r>
              <a:rPr lang="en-US" sz="2000" b="1">
                <a:ln w="12700" cap="flat" cmpd="sng">
                  <a:solidFill>
                    <a:srgbClr val="FF0066"/>
                  </a:solidFill>
                  <a:prstDash val="solid"/>
                  <a:headEnd type="none" w="med" len="med"/>
                  <a:tailEnd type="none" w="med" len="med"/>
                </a:ln>
                <a:solidFill>
                  <a:srgbClr val="FF0000"/>
                </a:solidFill>
                <a:effectLst>
                  <a:outerShdw dist="63500" dir="19387806" algn="ctr" rotWithShape="0">
                    <a:schemeClr val="tx1">
                      <a:alpha val="79999"/>
                    </a:schemeClr>
                  </a:outerShdw>
                </a:effectLst>
                <a:latin typeface="Times New Roman" panose="02020603050405020304" pitchFamily="18" charset="0"/>
                <a:ea typeface="Times New Roman" panose="02020603050405020304" pitchFamily="18" charset="0"/>
              </a:rPr>
              <a:t>: Ai</a:t>
            </a:r>
            <a:r>
              <a:rPr lang="en-US" sz="2400" b="1">
                <a:ln w="12700" cap="flat" cmpd="sng">
                  <a:solidFill>
                    <a:srgbClr val="FF0066"/>
                  </a:solidFill>
                  <a:prstDash val="solid"/>
                  <a:headEnd type="none" w="med" len="med"/>
                  <a:tailEnd type="none" w="med" len="med"/>
                </a:ln>
                <a:solidFill>
                  <a:srgbClr val="FF0000"/>
                </a:solidFill>
                <a:effectLst>
                  <a:outerShdw dist="63500" dir="19387806" algn="ctr" rotWithShape="0">
                    <a:schemeClr val="tx1">
                      <a:alpha val="79999"/>
                    </a:schemeClr>
                  </a:outerShdw>
                </a:effectLst>
                <a:latin typeface="Times New Roman" panose="02020603050405020304" pitchFamily="18" charset="0"/>
                <a:ea typeface="Times New Roman" panose="02020603050405020304" pitchFamily="18" charset="0"/>
              </a:rPr>
              <a:t> nhanh hơn</a:t>
            </a:r>
            <a:endParaRPr lang="en-US" sz="2400" b="1">
              <a:ln w="12700" cap="flat" cmpd="sng">
                <a:solidFill>
                  <a:srgbClr val="FF0066"/>
                </a:solidFill>
                <a:prstDash val="solid"/>
                <a:headEnd type="none" w="med" len="med"/>
                <a:tailEnd type="none" w="med" len="med"/>
              </a:ln>
              <a:solidFill>
                <a:srgbClr val="FF0000"/>
              </a:solidFill>
              <a:effectLst>
                <a:outerShdw dist="63500" dir="19387806" algn="ctr" rotWithShape="0">
                  <a:schemeClr val="tx1">
                    <a:alpha val="79999"/>
                  </a:schemeClr>
                </a:outerShdw>
              </a:effectLst>
              <a:latin typeface="Times New Roman" panose="02020603050405020304" pitchFamily="18" charset="0"/>
              <a:ea typeface="Times New Roman" panose="02020603050405020304" pitchFamily="18" charset="0"/>
            </a:endParaRPr>
          </a:p>
        </p:txBody>
      </p:sp>
      <p:sp>
        <p:nvSpPr>
          <p:cNvPr id="19467" name="WordArt 11"/>
          <p:cNvSpPr>
            <a:spLocks noTextEdit="1"/>
          </p:cNvSpPr>
          <p:nvPr/>
        </p:nvSpPr>
        <p:spPr>
          <a:xfrm>
            <a:off x="552450" y="806450"/>
            <a:ext cx="8305800" cy="666750"/>
          </a:xfrm>
          <a:prstGeom prst="rect">
            <a:avLst/>
          </a:prstGeom>
        </p:spPr>
        <p:txBody>
          <a:bodyPr wrap="none" fromWordArt="1">
            <a:prstTxWarp prst="textPlain">
              <a:avLst>
                <a:gd name="adj" fmla="val 50000"/>
              </a:avLst>
            </a:prstTxWarp>
            <a:normAutofit/>
          </a:bodyPr>
          <a:p>
            <a:pPr algn="ctr"/>
            <a:r>
              <a:rPr lang="en-US" sz="2000" b="1">
                <a:ln w="12700" cap="flat" cmpd="sng">
                  <a:solidFill>
                    <a:srgbClr val="FF0066"/>
                  </a:solidFill>
                  <a:prstDash val="solid"/>
                  <a:headEnd type="none" w="med" len="med"/>
                  <a:tailEnd type="none" w="med" len="med"/>
                </a:ln>
                <a:solidFill>
                  <a:srgbClr val="0000FF"/>
                </a:solidFill>
                <a:effectLst>
                  <a:outerShdw dist="63500" dir="19387806" algn="ctr" rotWithShape="0">
                    <a:schemeClr val="tx1">
                      <a:alpha val="79999"/>
                    </a:schemeClr>
                  </a:outerShdw>
                </a:effectLst>
                <a:latin typeface="Times New Roman" panose="02020603050405020304" pitchFamily="18" charset="0"/>
                <a:ea typeface="Times New Roman" panose="02020603050405020304" pitchFamily="18" charset="0"/>
              </a:rPr>
              <a:t>TRÒ CHƠI </a:t>
            </a:r>
            <a:endParaRPr lang="en-US" sz="2000" b="1">
              <a:ln w="12700" cap="flat" cmpd="sng">
                <a:solidFill>
                  <a:srgbClr val="FF0066"/>
                </a:solidFill>
                <a:prstDash val="solid"/>
                <a:headEnd type="none" w="med" len="med"/>
                <a:tailEnd type="none" w="med" len="med"/>
              </a:ln>
              <a:solidFill>
                <a:srgbClr val="0000FF"/>
              </a:solidFill>
              <a:effectLst>
                <a:outerShdw dist="63500" dir="19387806" algn="ctr" rotWithShape="0">
                  <a:schemeClr val="tx1">
                    <a:alpha val="79999"/>
                  </a:schemeClr>
                </a:outerShdw>
              </a:effectLst>
              <a:latin typeface="Times New Roman" panose="02020603050405020304" pitchFamily="18" charset="0"/>
              <a:ea typeface="Times New Roman" panose="02020603050405020304" pitchFamily="18" charset="0"/>
            </a:endParaRPr>
          </a:p>
        </p:txBody>
      </p:sp>
      <p:pic>
        <p:nvPicPr>
          <p:cNvPr id="6" name="EmDiChoiThuyen-CandyNgocHa-6490122">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1524000" y="4876800"/>
            <a:ext cx="1638300" cy="123825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repeatCount="indefinite" fill="hold" nodeType="withEffect">
                                  <p:stCondLst>
                                    <p:cond delay="500"/>
                                  </p:stCondLst>
                                  <p:endCondLst>
                                    <p:cond evt="onNext" delay="0">
                                      <p:tgtEl>
                                        <p:sldTgt/>
                                      </p:tgtEl>
                                    </p:cond>
                                  </p:endCondLst>
                                  <p:childTnLst>
                                    <p:set>
                                      <p:cBhvr>
                                        <p:cTn id="6" dur="1" fill="hold">
                                          <p:stCondLst>
                                            <p:cond delay="0"/>
                                          </p:stCondLst>
                                        </p:cTn>
                                        <p:tgtEl>
                                          <p:spTgt spid="23560"/>
                                        </p:tgtEl>
                                        <p:attrNameLst>
                                          <p:attrName>style.visibility</p:attrName>
                                        </p:attrNameLst>
                                      </p:cBhvr>
                                      <p:to>
                                        <p:strVal val="visible"/>
                                      </p:to>
                                    </p:set>
                                    <p:anim calcmode="lin" valueType="num">
                                      <p:cBhvr>
                                        <p:cTn id="7" dur="3000" fill="hold"/>
                                        <p:tgtEl>
                                          <p:spTgt spid="23560"/>
                                        </p:tgtEl>
                                        <p:attrNameLst>
                                          <p:attrName>ppt_w</p:attrName>
                                        </p:attrNameLst>
                                      </p:cBhvr>
                                      <p:tavLst>
                                        <p:tav tm="0">
                                          <p:val>
                                            <p:fltVal val="0.000000"/>
                                          </p:val>
                                        </p:tav>
                                        <p:tav tm="100000">
                                          <p:val>
                                            <p:strVal val="#ppt_w"/>
                                          </p:val>
                                        </p:tav>
                                      </p:tavLst>
                                    </p:anim>
                                    <p:anim calcmode="lin" valueType="num">
                                      <p:cBhvr>
                                        <p:cTn id="8" dur="3000" fill="hold"/>
                                        <p:tgtEl>
                                          <p:spTgt spid="23560"/>
                                        </p:tgtEl>
                                        <p:attrNameLst>
                                          <p:attrName>ppt_h</p:attrName>
                                        </p:attrNameLst>
                                      </p:cBhvr>
                                      <p:tavLst>
                                        <p:tav tm="0">
                                          <p:val>
                                            <p:fltVal val="0.000000"/>
                                          </p:val>
                                        </p:tav>
                                        <p:tav tm="100000">
                                          <p:val>
                                            <p:strVal val="#ppt_h"/>
                                          </p:val>
                                        </p:tav>
                                      </p:tavLst>
                                    </p:anim>
                                  </p:childTnLst>
                                </p:cTn>
                              </p:par>
                              <p:par>
                                <p:cTn id="9" presetID="23" presetClass="entr" presetSubtype="16" repeatCount="indefinite" fill="hold" nodeType="withEffect">
                                  <p:stCondLst>
                                    <p:cond delay="500"/>
                                  </p:stCondLst>
                                  <p:endCondLst>
                                    <p:cond evt="onNext" delay="0">
                                      <p:tgtEl>
                                        <p:sldTgt/>
                                      </p:tgtEl>
                                    </p:cond>
                                  </p:endCondLst>
                                  <p:childTnLst>
                                    <p:set>
                                      <p:cBhvr>
                                        <p:cTn id="10" dur="1" fill="hold">
                                          <p:stCondLst>
                                            <p:cond delay="0"/>
                                          </p:stCondLst>
                                        </p:cTn>
                                        <p:tgtEl>
                                          <p:spTgt spid="23561"/>
                                        </p:tgtEl>
                                        <p:attrNameLst>
                                          <p:attrName>style.visibility</p:attrName>
                                        </p:attrNameLst>
                                      </p:cBhvr>
                                      <p:to>
                                        <p:strVal val="visible"/>
                                      </p:to>
                                    </p:set>
                                    <p:anim calcmode="lin" valueType="num">
                                      <p:cBhvr>
                                        <p:cTn id="11" dur="3000" fill="hold"/>
                                        <p:tgtEl>
                                          <p:spTgt spid="23561"/>
                                        </p:tgtEl>
                                        <p:attrNameLst>
                                          <p:attrName>ppt_w</p:attrName>
                                        </p:attrNameLst>
                                      </p:cBhvr>
                                      <p:tavLst>
                                        <p:tav tm="0">
                                          <p:val>
                                            <p:fltVal val="0.000000"/>
                                          </p:val>
                                        </p:tav>
                                        <p:tav tm="100000">
                                          <p:val>
                                            <p:strVal val="#ppt_w"/>
                                          </p:val>
                                        </p:tav>
                                      </p:tavLst>
                                    </p:anim>
                                    <p:anim calcmode="lin" valueType="num">
                                      <p:cBhvr>
                                        <p:cTn id="12" dur="3000" fill="hold"/>
                                        <p:tgtEl>
                                          <p:spTgt spid="23561"/>
                                        </p:tgtEl>
                                        <p:attrNameLst>
                                          <p:attrName>ppt_h</p:attrName>
                                        </p:attrNameLst>
                                      </p:cBhvr>
                                      <p:tavLst>
                                        <p:tav tm="0">
                                          <p:val>
                                            <p:fltVal val="0.000000"/>
                                          </p:val>
                                        </p:tav>
                                        <p:tav tm="100000">
                                          <p:val>
                                            <p:strVal val="#ppt_h"/>
                                          </p:val>
                                        </p:tav>
                                      </p:tavLst>
                                    </p:anim>
                                  </p:childTnLst>
                                </p:cTn>
                              </p:par>
                              <p:par>
                                <p:cTn id="13" presetID="23" presetClass="entr" presetSubtype="16" repeatCount="indefinite" fill="hold" nodeType="withEffect">
                                  <p:stCondLst>
                                    <p:cond delay="500"/>
                                  </p:stCondLst>
                                  <p:endCondLst>
                                    <p:cond evt="onNext" delay="0">
                                      <p:tgtEl>
                                        <p:sldTgt/>
                                      </p:tgtEl>
                                    </p:cond>
                                  </p:endCondLst>
                                  <p:childTnLst>
                                    <p:set>
                                      <p:cBhvr>
                                        <p:cTn id="14" dur="1" fill="hold">
                                          <p:stCondLst>
                                            <p:cond delay="0"/>
                                          </p:stCondLst>
                                        </p:cTn>
                                        <p:tgtEl>
                                          <p:spTgt spid="23562"/>
                                        </p:tgtEl>
                                        <p:attrNameLst>
                                          <p:attrName>style.visibility</p:attrName>
                                        </p:attrNameLst>
                                      </p:cBhvr>
                                      <p:to>
                                        <p:strVal val="visible"/>
                                      </p:to>
                                    </p:set>
                                    <p:anim calcmode="lin" valueType="num">
                                      <p:cBhvr>
                                        <p:cTn id="15" dur="3000" fill="hold"/>
                                        <p:tgtEl>
                                          <p:spTgt spid="23562"/>
                                        </p:tgtEl>
                                        <p:attrNameLst>
                                          <p:attrName>ppt_w</p:attrName>
                                        </p:attrNameLst>
                                      </p:cBhvr>
                                      <p:tavLst>
                                        <p:tav tm="0">
                                          <p:val>
                                            <p:fltVal val="0.000000"/>
                                          </p:val>
                                        </p:tav>
                                        <p:tav tm="100000">
                                          <p:val>
                                            <p:strVal val="#ppt_w"/>
                                          </p:val>
                                        </p:tav>
                                      </p:tavLst>
                                    </p:anim>
                                    <p:anim calcmode="lin" valueType="num">
                                      <p:cBhvr>
                                        <p:cTn id="16" dur="3000" fill="hold"/>
                                        <p:tgtEl>
                                          <p:spTgt spid="23562"/>
                                        </p:tgtEl>
                                        <p:attrNameLst>
                                          <p:attrName>ppt_h</p:attrName>
                                        </p:attrNameLst>
                                      </p:cBhvr>
                                      <p:tavLst>
                                        <p:tav tm="0">
                                          <p:val>
                                            <p:fltVal val="0.000000"/>
                                          </p:val>
                                        </p:tav>
                                        <p:tav tm="100000">
                                          <p:val>
                                            <p:strVal val="#ppt_h"/>
                                          </p:val>
                                        </p:tav>
                                      </p:tavLst>
                                    </p:anim>
                                  </p:childTnLst>
                                </p:cTn>
                              </p:par>
                              <p:par>
                                <p:cTn id="17" presetID="23" presetClass="entr" presetSubtype="16" repeatCount="indefinite" fill="hold" nodeType="withEffect">
                                  <p:stCondLst>
                                    <p:cond delay="500"/>
                                  </p:stCondLst>
                                  <p:endCondLst>
                                    <p:cond evt="onNext" delay="0">
                                      <p:tgtEl>
                                        <p:sldTgt/>
                                      </p:tgtEl>
                                    </p:cond>
                                  </p:endCondLst>
                                  <p:childTnLst>
                                    <p:set>
                                      <p:cBhvr>
                                        <p:cTn id="18" dur="1" fill="hold">
                                          <p:stCondLst>
                                            <p:cond delay="0"/>
                                          </p:stCondLst>
                                        </p:cTn>
                                        <p:tgtEl>
                                          <p:spTgt spid="23563"/>
                                        </p:tgtEl>
                                        <p:attrNameLst>
                                          <p:attrName>style.visibility</p:attrName>
                                        </p:attrNameLst>
                                      </p:cBhvr>
                                      <p:to>
                                        <p:strVal val="visible"/>
                                      </p:to>
                                    </p:set>
                                    <p:anim calcmode="lin" valueType="num">
                                      <p:cBhvr>
                                        <p:cTn id="19" dur="3000" fill="hold"/>
                                        <p:tgtEl>
                                          <p:spTgt spid="23563"/>
                                        </p:tgtEl>
                                        <p:attrNameLst>
                                          <p:attrName>ppt_w</p:attrName>
                                        </p:attrNameLst>
                                      </p:cBhvr>
                                      <p:tavLst>
                                        <p:tav tm="0">
                                          <p:val>
                                            <p:fltVal val="0.000000"/>
                                          </p:val>
                                        </p:tav>
                                        <p:tav tm="100000">
                                          <p:val>
                                            <p:strVal val="#ppt_w"/>
                                          </p:val>
                                        </p:tav>
                                      </p:tavLst>
                                    </p:anim>
                                    <p:anim calcmode="lin" valueType="num">
                                      <p:cBhvr>
                                        <p:cTn id="20" dur="3000" fill="hold"/>
                                        <p:tgtEl>
                                          <p:spTgt spid="23563"/>
                                        </p:tgtEl>
                                        <p:attrNameLst>
                                          <p:attrName>ppt_h</p:attrName>
                                        </p:attrNameLst>
                                      </p:cBhvr>
                                      <p:tavLst>
                                        <p:tav tm="0">
                                          <p:val>
                                            <p:fltVal val="0.000000"/>
                                          </p:val>
                                        </p:tav>
                                        <p:tav tm="100000">
                                          <p:val>
                                            <p:strVal val="#ppt_h"/>
                                          </p:val>
                                        </p:tav>
                                      </p:tavLst>
                                    </p:anim>
                                  </p:childTnLst>
                                </p:cTn>
                              </p:par>
                              <p:par>
                                <p:cTn id="21" presetID="23" presetClass="entr" presetSubtype="16" repeatCount="indefinite" fill="hold" nodeType="withEffect">
                                  <p:stCondLst>
                                    <p:cond delay="500"/>
                                  </p:stCondLst>
                                  <p:endCondLst>
                                    <p:cond evt="onNext" delay="0">
                                      <p:tgtEl>
                                        <p:sldTgt/>
                                      </p:tgtEl>
                                    </p:cond>
                                  </p:endCondLst>
                                  <p:childTnLst>
                                    <p:set>
                                      <p:cBhvr>
                                        <p:cTn id="22" dur="1" fill="hold">
                                          <p:stCondLst>
                                            <p:cond delay="0"/>
                                          </p:stCondLst>
                                        </p:cTn>
                                        <p:tgtEl>
                                          <p:spTgt spid="23564"/>
                                        </p:tgtEl>
                                        <p:attrNameLst>
                                          <p:attrName>style.visibility</p:attrName>
                                        </p:attrNameLst>
                                      </p:cBhvr>
                                      <p:to>
                                        <p:strVal val="visible"/>
                                      </p:to>
                                    </p:set>
                                    <p:anim calcmode="lin" valueType="num">
                                      <p:cBhvr>
                                        <p:cTn id="23" dur="3000" fill="hold"/>
                                        <p:tgtEl>
                                          <p:spTgt spid="23564"/>
                                        </p:tgtEl>
                                        <p:attrNameLst>
                                          <p:attrName>ppt_w</p:attrName>
                                        </p:attrNameLst>
                                      </p:cBhvr>
                                      <p:tavLst>
                                        <p:tav tm="0">
                                          <p:val>
                                            <p:fltVal val="0.000000"/>
                                          </p:val>
                                        </p:tav>
                                        <p:tav tm="100000">
                                          <p:val>
                                            <p:strVal val="#ppt_w"/>
                                          </p:val>
                                        </p:tav>
                                      </p:tavLst>
                                    </p:anim>
                                    <p:anim calcmode="lin" valueType="num">
                                      <p:cBhvr>
                                        <p:cTn id="24" dur="3000" fill="hold"/>
                                        <p:tgtEl>
                                          <p:spTgt spid="23564"/>
                                        </p:tgtEl>
                                        <p:attrNameLst>
                                          <p:attrName>ppt_h</p:attrName>
                                        </p:attrNameLst>
                                      </p:cBhvr>
                                      <p:tavLst>
                                        <p:tav tm="0">
                                          <p:val>
                                            <p:fltVal val="0.000000"/>
                                          </p:val>
                                        </p:tav>
                                        <p:tav tm="100000">
                                          <p:val>
                                            <p:strVal val="#ppt_h"/>
                                          </p:val>
                                        </p:tav>
                                      </p:tavLst>
                                    </p:anim>
                                  </p:childTnLst>
                                </p:cTn>
                              </p:par>
                              <p:par>
                                <p:cTn id="25" presetID="23" presetClass="entr" presetSubtype="16" repeatCount="indefinite" fill="hold" nodeType="withEffect">
                                  <p:stCondLst>
                                    <p:cond delay="500"/>
                                  </p:stCondLst>
                                  <p:endCondLst>
                                    <p:cond evt="onNext" delay="0">
                                      <p:tgtEl>
                                        <p:sldTgt/>
                                      </p:tgtEl>
                                    </p:cond>
                                  </p:endCondLst>
                                  <p:childTnLst>
                                    <p:set>
                                      <p:cBhvr>
                                        <p:cTn id="26" dur="1" fill="hold">
                                          <p:stCondLst>
                                            <p:cond delay="0"/>
                                          </p:stCondLst>
                                        </p:cTn>
                                        <p:tgtEl>
                                          <p:spTgt spid="23565"/>
                                        </p:tgtEl>
                                        <p:attrNameLst>
                                          <p:attrName>style.visibility</p:attrName>
                                        </p:attrNameLst>
                                      </p:cBhvr>
                                      <p:to>
                                        <p:strVal val="visible"/>
                                      </p:to>
                                    </p:set>
                                    <p:anim calcmode="lin" valueType="num">
                                      <p:cBhvr>
                                        <p:cTn id="27" dur="3000" fill="hold"/>
                                        <p:tgtEl>
                                          <p:spTgt spid="23565"/>
                                        </p:tgtEl>
                                        <p:attrNameLst>
                                          <p:attrName>ppt_w</p:attrName>
                                        </p:attrNameLst>
                                      </p:cBhvr>
                                      <p:tavLst>
                                        <p:tav tm="0">
                                          <p:val>
                                            <p:fltVal val="0.000000"/>
                                          </p:val>
                                        </p:tav>
                                        <p:tav tm="100000">
                                          <p:val>
                                            <p:strVal val="#ppt_w"/>
                                          </p:val>
                                        </p:tav>
                                      </p:tavLst>
                                    </p:anim>
                                    <p:anim calcmode="lin" valueType="num">
                                      <p:cBhvr>
                                        <p:cTn id="28" dur="3000" fill="hold"/>
                                        <p:tgtEl>
                                          <p:spTgt spid="23565"/>
                                        </p:tgtEl>
                                        <p:attrNameLst>
                                          <p:attrName>ppt_h</p:attrName>
                                        </p:attrNameLst>
                                      </p:cBhvr>
                                      <p:tavLst>
                                        <p:tav tm="0">
                                          <p:val>
                                            <p:fltVal val="0.000000"/>
                                          </p:val>
                                        </p:tav>
                                        <p:tav tm="100000">
                                          <p:val>
                                            <p:strVal val="#ppt_h"/>
                                          </p:val>
                                        </p:tav>
                                      </p:tavLst>
                                    </p:anim>
                                  </p:childTnLst>
                                </p:cTn>
                              </p:par>
                              <p:par>
                                <p:cTn id="29" presetID="29" presetClass="entr" presetSubtype="0" fill="hold" nodeType="withEffect">
                                  <p:stCondLst>
                                    <p:cond delay="0"/>
                                  </p:stCondLst>
                                  <p:childTnLst>
                                    <p:set>
                                      <p:cBhvr>
                                        <p:cTn id="30" dur="1" fill="hold">
                                          <p:stCondLst>
                                            <p:cond delay="0"/>
                                          </p:stCondLst>
                                        </p:cTn>
                                        <p:tgtEl>
                                          <p:spTgt spid="19466"/>
                                        </p:tgtEl>
                                        <p:attrNameLst>
                                          <p:attrName>style.visibility</p:attrName>
                                        </p:attrNameLst>
                                      </p:cBhvr>
                                      <p:to>
                                        <p:strVal val="visible"/>
                                      </p:to>
                                    </p:set>
                                    <p:anim calcmode="lin" valueType="num">
                                      <p:cBhvr>
                                        <p:cTn id="31" dur="1000" fill="hold"/>
                                        <p:tgtEl>
                                          <p:spTgt spid="19466"/>
                                        </p:tgtEl>
                                        <p:attrNameLst>
                                          <p:attrName>ppt_x</p:attrName>
                                        </p:attrNameLst>
                                      </p:cBhvr>
                                      <p:tavLst>
                                        <p:tav tm="0">
                                          <p:val>
                                            <p:strVal val="#ppt_x-.2"/>
                                          </p:val>
                                        </p:tav>
                                        <p:tav tm="100000">
                                          <p:val>
                                            <p:strVal val="#ppt_x"/>
                                          </p:val>
                                        </p:tav>
                                      </p:tavLst>
                                    </p:anim>
                                    <p:anim calcmode="lin" valueType="num">
                                      <p:cBhvr>
                                        <p:cTn id="32" dur="1000" fill="hold"/>
                                        <p:tgtEl>
                                          <p:spTgt spid="19466"/>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9466"/>
                                        </p:tgtEl>
                                      </p:cBhvr>
                                    </p:animEffect>
                                  </p:childTnLst>
                                </p:cTn>
                              </p:par>
                              <p:par>
                                <p:cTn id="34" presetID="22" presetClass="emph" presetSubtype="0" repeatCount="indefinite" fill="hold" nodeType="withEffect">
                                  <p:stCondLst>
                                    <p:cond delay="0"/>
                                  </p:stCondLst>
                                  <p:childTnLst>
                                    <p:animClr clrSpc="hsl" dir="cw">
                                      <p:cBhvr override="childStyle">
                                        <p:cTn id="35" dur="500" fill="hold"/>
                                        <p:tgtEl>
                                          <p:spTgt spid="19466"/>
                                        </p:tgtEl>
                                        <p:attrNameLst>
                                          <p:attrName>style.color</p:attrName>
                                        </p:attrNameLst>
                                      </p:cBhvr>
                                      <p:by>
                                        <p:hsl h="-7199925" s="0" l="0"/>
                                      </p:by>
                                    </p:animClr>
                                    <p:animClr clrSpc="hsl" dir="cw">
                                      <p:cBhvr>
                                        <p:cTn id="36" dur="500" fill="hold"/>
                                        <p:tgtEl>
                                          <p:spTgt spid="19466"/>
                                        </p:tgtEl>
                                        <p:attrNameLst>
                                          <p:attrName>fillcolor</p:attrName>
                                        </p:attrNameLst>
                                      </p:cBhvr>
                                      <p:by>
                                        <p:hsl h="-7199925" s="0" l="0"/>
                                      </p:by>
                                    </p:animClr>
                                    <p:animClr clrSpc="hsl" dir="cw">
                                      <p:cBhvr>
                                        <p:cTn id="37" dur="500" fill="hold"/>
                                        <p:tgtEl>
                                          <p:spTgt spid="19466"/>
                                        </p:tgtEl>
                                        <p:attrNameLst>
                                          <p:attrName>stroke.color</p:attrName>
                                        </p:attrNameLst>
                                      </p:cBhvr>
                                      <p:by>
                                        <p:hsl h="-7199925" s="0" l="0"/>
                                      </p:by>
                                    </p:animClr>
                                    <p:set>
                                      <p:cBhvr>
                                        <p:cTn id="38" dur="500" fill="hold"/>
                                        <p:tgtEl>
                                          <p:spTgt spid="19466"/>
                                        </p:tgtEl>
                                        <p:attrNameLst>
                                          <p:attrName>fill.type</p:attrName>
                                        </p:attrNameLst>
                                      </p:cBhvr>
                                      <p:to>
                                        <p:strVal val="solid"/>
                                      </p:to>
                                    </p:set>
                                  </p:childTnLst>
                                </p:cTn>
                              </p:par>
                              <p:par>
                                <p:cTn id="39" presetID="29" presetClass="entr" presetSubtype="0" fill="hold" nodeType="withEffect">
                                  <p:stCondLst>
                                    <p:cond delay="0"/>
                                  </p:stCondLst>
                                  <p:childTnLst>
                                    <p:set>
                                      <p:cBhvr>
                                        <p:cTn id="40" dur="1" fill="hold">
                                          <p:stCondLst>
                                            <p:cond delay="0"/>
                                          </p:stCondLst>
                                        </p:cTn>
                                        <p:tgtEl>
                                          <p:spTgt spid="19467"/>
                                        </p:tgtEl>
                                        <p:attrNameLst>
                                          <p:attrName>style.visibility</p:attrName>
                                        </p:attrNameLst>
                                      </p:cBhvr>
                                      <p:to>
                                        <p:strVal val="visible"/>
                                      </p:to>
                                    </p:set>
                                    <p:anim calcmode="lin" valueType="num">
                                      <p:cBhvr>
                                        <p:cTn id="41" dur="1000" fill="hold"/>
                                        <p:tgtEl>
                                          <p:spTgt spid="19467"/>
                                        </p:tgtEl>
                                        <p:attrNameLst>
                                          <p:attrName>ppt_x</p:attrName>
                                        </p:attrNameLst>
                                      </p:cBhvr>
                                      <p:tavLst>
                                        <p:tav tm="0">
                                          <p:val>
                                            <p:strVal val="#ppt_x-.2"/>
                                          </p:val>
                                        </p:tav>
                                        <p:tav tm="100000">
                                          <p:val>
                                            <p:strVal val="#ppt_x"/>
                                          </p:val>
                                        </p:tav>
                                      </p:tavLst>
                                    </p:anim>
                                    <p:anim calcmode="lin" valueType="num">
                                      <p:cBhvr>
                                        <p:cTn id="42" dur="1000" fill="hold"/>
                                        <p:tgtEl>
                                          <p:spTgt spid="19467"/>
                                        </p:tgtEl>
                                        <p:attrNameLst>
                                          <p:attrName>ppt_y</p:attrName>
                                        </p:attrNameLst>
                                      </p:cBhvr>
                                      <p:tavLst>
                                        <p:tav tm="0">
                                          <p:val>
                                            <p:strVal val="#ppt_y"/>
                                          </p:val>
                                        </p:tav>
                                        <p:tav tm="100000">
                                          <p:val>
                                            <p:strVal val="#ppt_y"/>
                                          </p:val>
                                        </p:tav>
                                      </p:tavLst>
                                    </p:anim>
                                    <p:animEffect transition="in" filter="wipe(right)" prLst="gradientSize: 0.1">
                                      <p:cBhvr>
                                        <p:cTn id="43" dur="1000"/>
                                        <p:tgtEl>
                                          <p:spTgt spid="19467"/>
                                        </p:tgtEl>
                                      </p:cBhvr>
                                    </p:animEffect>
                                  </p:childTnLst>
                                </p:cTn>
                              </p:par>
                              <p:par>
                                <p:cTn id="44" presetID="22" presetClass="emph" presetSubtype="0" repeatCount="indefinite" fill="hold" nodeType="withEffect">
                                  <p:stCondLst>
                                    <p:cond delay="0"/>
                                  </p:stCondLst>
                                  <p:childTnLst>
                                    <p:animClr clrSpc="hsl" dir="cw">
                                      <p:cBhvr override="childStyle">
                                        <p:cTn id="45" dur="500" fill="hold"/>
                                        <p:tgtEl>
                                          <p:spTgt spid="19467"/>
                                        </p:tgtEl>
                                        <p:attrNameLst>
                                          <p:attrName>style.color</p:attrName>
                                        </p:attrNameLst>
                                      </p:cBhvr>
                                      <p:by>
                                        <p:hsl h="-7199925" s="0" l="0"/>
                                      </p:by>
                                    </p:animClr>
                                    <p:animClr clrSpc="hsl" dir="cw">
                                      <p:cBhvr>
                                        <p:cTn id="46" dur="500" fill="hold"/>
                                        <p:tgtEl>
                                          <p:spTgt spid="19467"/>
                                        </p:tgtEl>
                                        <p:attrNameLst>
                                          <p:attrName>fillcolor</p:attrName>
                                        </p:attrNameLst>
                                      </p:cBhvr>
                                      <p:by>
                                        <p:hsl h="-7199925" s="0" l="0"/>
                                      </p:by>
                                    </p:animClr>
                                    <p:animClr clrSpc="hsl" dir="cw">
                                      <p:cBhvr>
                                        <p:cTn id="47" dur="500" fill="hold"/>
                                        <p:tgtEl>
                                          <p:spTgt spid="19467"/>
                                        </p:tgtEl>
                                        <p:attrNameLst>
                                          <p:attrName>stroke.color</p:attrName>
                                        </p:attrNameLst>
                                      </p:cBhvr>
                                      <p:by>
                                        <p:hsl h="-7199925" s="0" l="0"/>
                                      </p:by>
                                    </p:animClr>
                                    <p:set>
                                      <p:cBhvr>
                                        <p:cTn id="48" dur="500" fill="hold"/>
                                        <p:tgtEl>
                                          <p:spTgt spid="19467"/>
                                        </p:tgtEl>
                                        <p:attrNameLst>
                                          <p:attrName>fill.type</p:attrName>
                                        </p:attrNameLst>
                                      </p:cBhvr>
                                      <p:to>
                                        <p:strVal val="solid"/>
                                      </p:to>
                                    </p:set>
                                  </p:childTnLst>
                                </p:cTn>
                              </p:par>
                            </p:childTnLst>
                          </p:cTn>
                        </p:par>
                        <p:par>
                          <p:cTn id="49" fill="hold">
                            <p:stCondLst>
                              <p:cond delay="3500"/>
                            </p:stCondLst>
                            <p:childTnLst>
                              <p:par>
                                <p:cTn id="50" presetID="1" presetClass="mediacall" presetSubtype="0" fill="hold" nodeType="afterEffect">
                                  <p:stCondLst>
                                    <p:cond delay="0"/>
                                  </p:stCondLst>
                                  <p:childTnLst>
                                    <p:cmd type="call" cmd="playFrom(0.0)">
                                      <p:cBhvr additive="base">
                                        <p:cTn id="51" dur="1814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52" fill="hold" display="1">
                  <p:stCondLst>
                    <p:cond delay="indefinite"/>
                  </p:stCondLst>
                  <p:endCondLst>
                    <p:cond evt="onStopAudio">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482" name="Picture 4"/>
          <p:cNvPicPr>
            <a:picLocks noChangeAspect="1"/>
          </p:cNvPicPr>
          <p:nvPr/>
        </p:nvPicPr>
        <p:blipFill>
          <a:blip r:embed="rId1"/>
          <a:stretch>
            <a:fillRect/>
          </a:stretch>
        </p:blipFill>
        <p:spPr>
          <a:xfrm>
            <a:off x="0" y="0"/>
            <a:ext cx="9394825" cy="6858000"/>
          </a:xfrm>
          <a:prstGeom prst="rect">
            <a:avLst/>
          </a:prstGeom>
          <a:noFill/>
          <a:ln w="9525">
            <a:noFill/>
          </a:ln>
        </p:spPr>
      </p:pic>
      <p:pic>
        <p:nvPicPr>
          <p:cNvPr id="20483" name="Picture 5"/>
          <p:cNvPicPr>
            <a:picLocks noChangeAspect="1"/>
          </p:cNvPicPr>
          <p:nvPr/>
        </p:nvPicPr>
        <p:blipFill>
          <a:blip r:embed="rId1"/>
          <a:stretch>
            <a:fillRect/>
          </a:stretch>
        </p:blipFill>
        <p:spPr>
          <a:xfrm>
            <a:off x="4763" y="0"/>
            <a:ext cx="9144000" cy="6858000"/>
          </a:xfrm>
          <a:prstGeom prst="rect">
            <a:avLst/>
          </a:prstGeom>
          <a:noFill/>
          <a:ln w="9525">
            <a:noFill/>
          </a:ln>
        </p:spPr>
      </p:pic>
      <p:pic>
        <p:nvPicPr>
          <p:cNvPr id="23560" name="Picture 8" descr="Firewrk5"/>
          <p:cNvPicPr>
            <a:picLocks noChangeAspect="1"/>
          </p:cNvPicPr>
          <p:nvPr/>
        </p:nvPicPr>
        <p:blipFill>
          <a:blip r:embed="rId2"/>
          <a:stretch>
            <a:fillRect/>
          </a:stretch>
        </p:blipFill>
        <p:spPr>
          <a:xfrm>
            <a:off x="2438400" y="5675313"/>
            <a:ext cx="1447800" cy="1219200"/>
          </a:xfrm>
          <a:prstGeom prst="rect">
            <a:avLst/>
          </a:prstGeom>
          <a:noFill/>
          <a:ln w="9525">
            <a:noFill/>
          </a:ln>
        </p:spPr>
      </p:pic>
      <p:pic>
        <p:nvPicPr>
          <p:cNvPr id="23561" name="Picture 9" descr="Firewrk5"/>
          <p:cNvPicPr>
            <a:picLocks noChangeAspect="1"/>
          </p:cNvPicPr>
          <p:nvPr/>
        </p:nvPicPr>
        <p:blipFill>
          <a:blip r:embed="rId2"/>
          <a:stretch>
            <a:fillRect/>
          </a:stretch>
        </p:blipFill>
        <p:spPr>
          <a:xfrm>
            <a:off x="228600" y="2438400"/>
            <a:ext cx="1447800" cy="1219200"/>
          </a:xfrm>
          <a:prstGeom prst="rect">
            <a:avLst/>
          </a:prstGeom>
          <a:noFill/>
          <a:ln w="9525">
            <a:noFill/>
          </a:ln>
        </p:spPr>
      </p:pic>
      <p:pic>
        <p:nvPicPr>
          <p:cNvPr id="23562" name="Picture 10" descr="Firewrk5"/>
          <p:cNvPicPr>
            <a:picLocks noChangeAspect="1"/>
          </p:cNvPicPr>
          <p:nvPr/>
        </p:nvPicPr>
        <p:blipFill>
          <a:blip r:embed="rId2"/>
          <a:stretch>
            <a:fillRect/>
          </a:stretch>
        </p:blipFill>
        <p:spPr>
          <a:xfrm>
            <a:off x="7920038" y="152400"/>
            <a:ext cx="1447800" cy="1219200"/>
          </a:xfrm>
          <a:prstGeom prst="rect">
            <a:avLst/>
          </a:prstGeom>
          <a:noFill/>
          <a:ln w="9525">
            <a:noFill/>
          </a:ln>
        </p:spPr>
      </p:pic>
      <p:pic>
        <p:nvPicPr>
          <p:cNvPr id="23563" name="Picture 11" descr="Firewrk5"/>
          <p:cNvPicPr>
            <a:picLocks noChangeAspect="1"/>
          </p:cNvPicPr>
          <p:nvPr/>
        </p:nvPicPr>
        <p:blipFill>
          <a:blip r:embed="rId2"/>
          <a:stretch>
            <a:fillRect/>
          </a:stretch>
        </p:blipFill>
        <p:spPr>
          <a:xfrm>
            <a:off x="0" y="5613400"/>
            <a:ext cx="1447800" cy="1219200"/>
          </a:xfrm>
          <a:prstGeom prst="rect">
            <a:avLst/>
          </a:prstGeom>
          <a:noFill/>
          <a:ln w="9525">
            <a:noFill/>
          </a:ln>
        </p:spPr>
      </p:pic>
      <p:pic>
        <p:nvPicPr>
          <p:cNvPr id="23564" name="Picture 12" descr="Firewrk5"/>
          <p:cNvPicPr>
            <a:picLocks noChangeAspect="1"/>
          </p:cNvPicPr>
          <p:nvPr/>
        </p:nvPicPr>
        <p:blipFill>
          <a:blip r:embed="rId2"/>
          <a:stretch>
            <a:fillRect/>
          </a:stretch>
        </p:blipFill>
        <p:spPr>
          <a:xfrm>
            <a:off x="0" y="0"/>
            <a:ext cx="1447800" cy="1219200"/>
          </a:xfrm>
          <a:prstGeom prst="rect">
            <a:avLst/>
          </a:prstGeom>
          <a:noFill/>
          <a:ln w="9525">
            <a:noFill/>
          </a:ln>
        </p:spPr>
      </p:pic>
      <p:pic>
        <p:nvPicPr>
          <p:cNvPr id="23565" name="Picture 13" descr="Firewrk5"/>
          <p:cNvPicPr>
            <a:picLocks noChangeAspect="1"/>
          </p:cNvPicPr>
          <p:nvPr/>
        </p:nvPicPr>
        <p:blipFill>
          <a:blip r:embed="rId2"/>
          <a:stretch>
            <a:fillRect/>
          </a:stretch>
        </p:blipFill>
        <p:spPr>
          <a:xfrm>
            <a:off x="3976688" y="-228600"/>
            <a:ext cx="1447800" cy="1219200"/>
          </a:xfrm>
          <a:prstGeom prst="rect">
            <a:avLst/>
          </a:prstGeom>
          <a:noFill/>
          <a:ln w="9525">
            <a:noFill/>
          </a:ln>
        </p:spPr>
      </p:pic>
      <p:sp>
        <p:nvSpPr>
          <p:cNvPr id="14" name="WordArt 11"/>
          <p:cNvSpPr>
            <a:spLocks noChangeArrowheads="1" noChangeShapeType="1" noTextEdit="1"/>
          </p:cNvSpPr>
          <p:nvPr/>
        </p:nvSpPr>
        <p:spPr bwMode="auto">
          <a:xfrm>
            <a:off x="228600" y="2758168"/>
            <a:ext cx="8305800" cy="666750"/>
          </a:xfrm>
          <a:prstGeom prst="rect">
            <a:avLst/>
          </a:prstGeom>
        </p:spPr>
        <p:txBody>
          <a:bodyPr wrap="none" numCol="1"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2000" b="1" i="0" u="none" strike="noStrike" kern="10" cap="none" spc="0" normalizeH="0" baseline="0" noProof="0" dirty="0">
                <a:ln w="12700">
                  <a:solidFill>
                    <a:srgbClr val="FF0066"/>
                  </a:solidFill>
                  <a:round/>
                </a:ln>
                <a:solidFill>
                  <a:srgbClr val="0000FF"/>
                </a:solidFill>
                <a:effectLst>
                  <a:outerShdw dist="63500" dir="19387806" algn="ctr" rotWithShape="0">
                    <a:srgbClr val="000000">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0" cap="none" spc="0" normalizeH="0" baseline="0" noProof="0" dirty="0">
                <a:ln w="12700">
                  <a:solidFill>
                    <a:srgbClr val="FF0066"/>
                  </a:solidFill>
                  <a:round/>
                </a:ln>
                <a:solidFill>
                  <a:srgbClr val="FF0000"/>
                </a:solidFill>
                <a:effectLst>
                  <a:outerShdw dist="63500" dir="19387806" algn="ctr" rotWithShape="0">
                    <a:srgbClr val="000000">
                      <a:alpha val="79999"/>
                    </a:srgbClr>
                  </a:outerShdw>
                </a:effectLst>
                <a:uLnTx/>
                <a:uFillTx/>
                <a:latin typeface="Times New Roman" panose="02020603050405020304" pitchFamily="18" charset="0"/>
                <a:ea typeface="+mn-ea"/>
                <a:cs typeface="Times New Roman" panose="02020603050405020304" pitchFamily="18" charset="0"/>
              </a:rPr>
              <a:t>TRÒ CHƯI 2: BÉ THI TÀI</a:t>
            </a:r>
            <a:endParaRPr kumimoji="0" lang="en-US" sz="2000" b="1" i="0" u="none" strike="noStrike" kern="10" cap="none" spc="0" normalizeH="0" baseline="0" noProof="0" dirty="0">
              <a:ln w="12700">
                <a:solidFill>
                  <a:srgbClr val="FF0066"/>
                </a:solidFill>
                <a:round/>
              </a:ln>
              <a:solidFill>
                <a:srgbClr val="FF0000"/>
              </a:solidFill>
              <a:effectLst>
                <a:outerShdw dist="63500" dir="19387806" algn="ctr" rotWithShape="0">
                  <a:srgbClr val="000000">
                    <a:alpha val="79999"/>
                  </a:srgbClr>
                </a:outerShdw>
              </a:effectLst>
              <a:uLnTx/>
              <a:uFillTx/>
              <a:latin typeface="Times New Roman" panose="02020603050405020304" pitchFamily="18" charset="0"/>
              <a:ea typeface="+mn-ea"/>
              <a:cs typeface="Times New Roman" panose="02020603050405020304" pitchFamily="18" charset="0"/>
            </a:endParaRPr>
          </a:p>
        </p:txBody>
      </p:sp>
      <p:sp>
        <p:nvSpPr>
          <p:cNvPr id="20491" name="WordArt 11"/>
          <p:cNvSpPr>
            <a:spLocks noTextEdit="1"/>
          </p:cNvSpPr>
          <p:nvPr/>
        </p:nvSpPr>
        <p:spPr>
          <a:xfrm>
            <a:off x="552450" y="806450"/>
            <a:ext cx="8305800" cy="666750"/>
          </a:xfrm>
          <a:prstGeom prst="rect">
            <a:avLst/>
          </a:prstGeom>
        </p:spPr>
        <p:txBody>
          <a:bodyPr wrap="none" fromWordArt="1">
            <a:prstTxWarp prst="textPlain">
              <a:avLst>
                <a:gd name="adj" fmla="val 50000"/>
              </a:avLst>
            </a:prstTxWarp>
            <a:normAutofit/>
          </a:bodyPr>
          <a:p>
            <a:pPr algn="ctr"/>
            <a:r>
              <a:rPr lang="en-US" sz="2000" b="1">
                <a:ln w="12700" cap="flat" cmpd="sng">
                  <a:solidFill>
                    <a:srgbClr val="FF0066"/>
                  </a:solidFill>
                  <a:prstDash val="solid"/>
                  <a:headEnd type="none" w="med" len="med"/>
                  <a:tailEnd type="none" w="med" len="med"/>
                </a:ln>
                <a:solidFill>
                  <a:srgbClr val="0000FF"/>
                </a:solidFill>
                <a:effectLst>
                  <a:outerShdw dist="63500" dir="19387806" algn="ctr" rotWithShape="0">
                    <a:srgbClr val="000000">
                      <a:alpha val="79999"/>
                    </a:srgbClr>
                  </a:outerShdw>
                </a:effectLst>
                <a:latin typeface="Times New Roman" panose="02020603050405020304" pitchFamily="18" charset="0"/>
                <a:ea typeface="Times New Roman" panose="02020603050405020304" pitchFamily="18" charset="0"/>
              </a:rPr>
              <a:t>TRÒ CHƠI </a:t>
            </a:r>
            <a:endParaRPr lang="en-US" sz="2000" b="1">
              <a:ln w="12700" cap="flat" cmpd="sng">
                <a:solidFill>
                  <a:srgbClr val="FF0066"/>
                </a:solidFill>
                <a:prstDash val="solid"/>
                <a:headEnd type="none" w="med" len="med"/>
                <a:tailEnd type="none" w="med" len="med"/>
              </a:ln>
              <a:solidFill>
                <a:srgbClr val="0000FF"/>
              </a:solidFill>
              <a:effectLst>
                <a:outerShdw dist="63500" dir="19387806" algn="ctr" rotWithShape="0">
                  <a:srgbClr val="000000">
                    <a:alpha val="79999"/>
                  </a:srgbClr>
                </a:outerShdw>
              </a:effectLst>
              <a:latin typeface="Times New Roman" panose="02020603050405020304" pitchFamily="18" charset="0"/>
              <a:ea typeface="Times New Roman" panose="02020603050405020304" pitchFamily="18" charset="0"/>
            </a:endParaRPr>
          </a:p>
        </p:txBody>
      </p:sp>
      <p:pic>
        <p:nvPicPr>
          <p:cNvPr id="3" name="Nhunglathuyenuocmo-ThanhThao_mycw">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619760" y="4572000"/>
            <a:ext cx="1567815" cy="619125"/>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repeatCount="indefinite" fill="hold" nodeType="withEffect">
                                  <p:stCondLst>
                                    <p:cond delay="500"/>
                                  </p:stCondLst>
                                  <p:endCondLst>
                                    <p:cond evt="onNext" delay="0">
                                      <p:tgtEl>
                                        <p:sldTgt/>
                                      </p:tgtEl>
                                    </p:cond>
                                  </p:endCondLst>
                                  <p:childTnLst>
                                    <p:set>
                                      <p:cBhvr>
                                        <p:cTn id="6" dur="1" fill="hold">
                                          <p:stCondLst>
                                            <p:cond delay="0"/>
                                          </p:stCondLst>
                                        </p:cTn>
                                        <p:tgtEl>
                                          <p:spTgt spid="23560"/>
                                        </p:tgtEl>
                                        <p:attrNameLst>
                                          <p:attrName>style.visibility</p:attrName>
                                        </p:attrNameLst>
                                      </p:cBhvr>
                                      <p:to>
                                        <p:strVal val="visible"/>
                                      </p:to>
                                    </p:set>
                                    <p:anim calcmode="lin" valueType="num">
                                      <p:cBhvr>
                                        <p:cTn id="7" dur="3000" fill="hold"/>
                                        <p:tgtEl>
                                          <p:spTgt spid="23560"/>
                                        </p:tgtEl>
                                        <p:attrNameLst>
                                          <p:attrName>ppt_w</p:attrName>
                                        </p:attrNameLst>
                                      </p:cBhvr>
                                      <p:tavLst>
                                        <p:tav tm="0">
                                          <p:val>
                                            <p:fltVal val="0.000000"/>
                                          </p:val>
                                        </p:tav>
                                        <p:tav tm="100000">
                                          <p:val>
                                            <p:strVal val="#ppt_w"/>
                                          </p:val>
                                        </p:tav>
                                      </p:tavLst>
                                    </p:anim>
                                    <p:anim calcmode="lin" valueType="num">
                                      <p:cBhvr>
                                        <p:cTn id="8" dur="3000" fill="hold"/>
                                        <p:tgtEl>
                                          <p:spTgt spid="23560"/>
                                        </p:tgtEl>
                                        <p:attrNameLst>
                                          <p:attrName>ppt_h</p:attrName>
                                        </p:attrNameLst>
                                      </p:cBhvr>
                                      <p:tavLst>
                                        <p:tav tm="0">
                                          <p:val>
                                            <p:fltVal val="0.000000"/>
                                          </p:val>
                                        </p:tav>
                                        <p:tav tm="100000">
                                          <p:val>
                                            <p:strVal val="#ppt_h"/>
                                          </p:val>
                                        </p:tav>
                                      </p:tavLst>
                                    </p:anim>
                                  </p:childTnLst>
                                </p:cTn>
                              </p:par>
                              <p:par>
                                <p:cTn id="9" presetID="23" presetClass="entr" presetSubtype="16" repeatCount="indefinite" fill="hold" nodeType="withEffect">
                                  <p:stCondLst>
                                    <p:cond delay="500"/>
                                  </p:stCondLst>
                                  <p:endCondLst>
                                    <p:cond evt="onNext" delay="0">
                                      <p:tgtEl>
                                        <p:sldTgt/>
                                      </p:tgtEl>
                                    </p:cond>
                                  </p:endCondLst>
                                  <p:childTnLst>
                                    <p:set>
                                      <p:cBhvr>
                                        <p:cTn id="10" dur="1" fill="hold">
                                          <p:stCondLst>
                                            <p:cond delay="0"/>
                                          </p:stCondLst>
                                        </p:cTn>
                                        <p:tgtEl>
                                          <p:spTgt spid="23561"/>
                                        </p:tgtEl>
                                        <p:attrNameLst>
                                          <p:attrName>style.visibility</p:attrName>
                                        </p:attrNameLst>
                                      </p:cBhvr>
                                      <p:to>
                                        <p:strVal val="visible"/>
                                      </p:to>
                                    </p:set>
                                    <p:anim calcmode="lin" valueType="num">
                                      <p:cBhvr>
                                        <p:cTn id="11" dur="3000" fill="hold"/>
                                        <p:tgtEl>
                                          <p:spTgt spid="23561"/>
                                        </p:tgtEl>
                                        <p:attrNameLst>
                                          <p:attrName>ppt_w</p:attrName>
                                        </p:attrNameLst>
                                      </p:cBhvr>
                                      <p:tavLst>
                                        <p:tav tm="0">
                                          <p:val>
                                            <p:fltVal val="0.000000"/>
                                          </p:val>
                                        </p:tav>
                                        <p:tav tm="100000">
                                          <p:val>
                                            <p:strVal val="#ppt_w"/>
                                          </p:val>
                                        </p:tav>
                                      </p:tavLst>
                                    </p:anim>
                                    <p:anim calcmode="lin" valueType="num">
                                      <p:cBhvr>
                                        <p:cTn id="12" dur="3000" fill="hold"/>
                                        <p:tgtEl>
                                          <p:spTgt spid="23561"/>
                                        </p:tgtEl>
                                        <p:attrNameLst>
                                          <p:attrName>ppt_h</p:attrName>
                                        </p:attrNameLst>
                                      </p:cBhvr>
                                      <p:tavLst>
                                        <p:tav tm="0">
                                          <p:val>
                                            <p:fltVal val="0.000000"/>
                                          </p:val>
                                        </p:tav>
                                        <p:tav tm="100000">
                                          <p:val>
                                            <p:strVal val="#ppt_h"/>
                                          </p:val>
                                        </p:tav>
                                      </p:tavLst>
                                    </p:anim>
                                  </p:childTnLst>
                                </p:cTn>
                              </p:par>
                              <p:par>
                                <p:cTn id="13" presetID="23" presetClass="entr" presetSubtype="16" repeatCount="indefinite" fill="hold" nodeType="withEffect">
                                  <p:stCondLst>
                                    <p:cond delay="500"/>
                                  </p:stCondLst>
                                  <p:endCondLst>
                                    <p:cond evt="onNext" delay="0">
                                      <p:tgtEl>
                                        <p:sldTgt/>
                                      </p:tgtEl>
                                    </p:cond>
                                  </p:endCondLst>
                                  <p:childTnLst>
                                    <p:set>
                                      <p:cBhvr>
                                        <p:cTn id="14" dur="1" fill="hold">
                                          <p:stCondLst>
                                            <p:cond delay="0"/>
                                          </p:stCondLst>
                                        </p:cTn>
                                        <p:tgtEl>
                                          <p:spTgt spid="23562"/>
                                        </p:tgtEl>
                                        <p:attrNameLst>
                                          <p:attrName>style.visibility</p:attrName>
                                        </p:attrNameLst>
                                      </p:cBhvr>
                                      <p:to>
                                        <p:strVal val="visible"/>
                                      </p:to>
                                    </p:set>
                                    <p:anim calcmode="lin" valueType="num">
                                      <p:cBhvr>
                                        <p:cTn id="15" dur="3000" fill="hold"/>
                                        <p:tgtEl>
                                          <p:spTgt spid="23562"/>
                                        </p:tgtEl>
                                        <p:attrNameLst>
                                          <p:attrName>ppt_w</p:attrName>
                                        </p:attrNameLst>
                                      </p:cBhvr>
                                      <p:tavLst>
                                        <p:tav tm="0">
                                          <p:val>
                                            <p:fltVal val="0.000000"/>
                                          </p:val>
                                        </p:tav>
                                        <p:tav tm="100000">
                                          <p:val>
                                            <p:strVal val="#ppt_w"/>
                                          </p:val>
                                        </p:tav>
                                      </p:tavLst>
                                    </p:anim>
                                    <p:anim calcmode="lin" valueType="num">
                                      <p:cBhvr>
                                        <p:cTn id="16" dur="3000" fill="hold"/>
                                        <p:tgtEl>
                                          <p:spTgt spid="23562"/>
                                        </p:tgtEl>
                                        <p:attrNameLst>
                                          <p:attrName>ppt_h</p:attrName>
                                        </p:attrNameLst>
                                      </p:cBhvr>
                                      <p:tavLst>
                                        <p:tav tm="0">
                                          <p:val>
                                            <p:fltVal val="0.000000"/>
                                          </p:val>
                                        </p:tav>
                                        <p:tav tm="100000">
                                          <p:val>
                                            <p:strVal val="#ppt_h"/>
                                          </p:val>
                                        </p:tav>
                                      </p:tavLst>
                                    </p:anim>
                                  </p:childTnLst>
                                </p:cTn>
                              </p:par>
                              <p:par>
                                <p:cTn id="17" presetID="23" presetClass="entr" presetSubtype="16" repeatCount="indefinite" fill="hold" nodeType="withEffect">
                                  <p:stCondLst>
                                    <p:cond delay="500"/>
                                  </p:stCondLst>
                                  <p:endCondLst>
                                    <p:cond evt="onNext" delay="0">
                                      <p:tgtEl>
                                        <p:sldTgt/>
                                      </p:tgtEl>
                                    </p:cond>
                                  </p:endCondLst>
                                  <p:childTnLst>
                                    <p:set>
                                      <p:cBhvr>
                                        <p:cTn id="18" dur="1" fill="hold">
                                          <p:stCondLst>
                                            <p:cond delay="0"/>
                                          </p:stCondLst>
                                        </p:cTn>
                                        <p:tgtEl>
                                          <p:spTgt spid="23563"/>
                                        </p:tgtEl>
                                        <p:attrNameLst>
                                          <p:attrName>style.visibility</p:attrName>
                                        </p:attrNameLst>
                                      </p:cBhvr>
                                      <p:to>
                                        <p:strVal val="visible"/>
                                      </p:to>
                                    </p:set>
                                    <p:anim calcmode="lin" valueType="num">
                                      <p:cBhvr>
                                        <p:cTn id="19" dur="3000" fill="hold"/>
                                        <p:tgtEl>
                                          <p:spTgt spid="23563"/>
                                        </p:tgtEl>
                                        <p:attrNameLst>
                                          <p:attrName>ppt_w</p:attrName>
                                        </p:attrNameLst>
                                      </p:cBhvr>
                                      <p:tavLst>
                                        <p:tav tm="0">
                                          <p:val>
                                            <p:fltVal val="0.000000"/>
                                          </p:val>
                                        </p:tav>
                                        <p:tav tm="100000">
                                          <p:val>
                                            <p:strVal val="#ppt_w"/>
                                          </p:val>
                                        </p:tav>
                                      </p:tavLst>
                                    </p:anim>
                                    <p:anim calcmode="lin" valueType="num">
                                      <p:cBhvr>
                                        <p:cTn id="20" dur="3000" fill="hold"/>
                                        <p:tgtEl>
                                          <p:spTgt spid="23563"/>
                                        </p:tgtEl>
                                        <p:attrNameLst>
                                          <p:attrName>ppt_h</p:attrName>
                                        </p:attrNameLst>
                                      </p:cBhvr>
                                      <p:tavLst>
                                        <p:tav tm="0">
                                          <p:val>
                                            <p:fltVal val="0.000000"/>
                                          </p:val>
                                        </p:tav>
                                        <p:tav tm="100000">
                                          <p:val>
                                            <p:strVal val="#ppt_h"/>
                                          </p:val>
                                        </p:tav>
                                      </p:tavLst>
                                    </p:anim>
                                  </p:childTnLst>
                                </p:cTn>
                              </p:par>
                              <p:par>
                                <p:cTn id="21" presetID="23" presetClass="entr" presetSubtype="16" repeatCount="indefinite" fill="hold" nodeType="withEffect">
                                  <p:stCondLst>
                                    <p:cond delay="500"/>
                                  </p:stCondLst>
                                  <p:endCondLst>
                                    <p:cond evt="onNext" delay="0">
                                      <p:tgtEl>
                                        <p:sldTgt/>
                                      </p:tgtEl>
                                    </p:cond>
                                  </p:endCondLst>
                                  <p:childTnLst>
                                    <p:set>
                                      <p:cBhvr>
                                        <p:cTn id="22" dur="1" fill="hold">
                                          <p:stCondLst>
                                            <p:cond delay="0"/>
                                          </p:stCondLst>
                                        </p:cTn>
                                        <p:tgtEl>
                                          <p:spTgt spid="23564"/>
                                        </p:tgtEl>
                                        <p:attrNameLst>
                                          <p:attrName>style.visibility</p:attrName>
                                        </p:attrNameLst>
                                      </p:cBhvr>
                                      <p:to>
                                        <p:strVal val="visible"/>
                                      </p:to>
                                    </p:set>
                                    <p:anim calcmode="lin" valueType="num">
                                      <p:cBhvr>
                                        <p:cTn id="23" dur="3000" fill="hold"/>
                                        <p:tgtEl>
                                          <p:spTgt spid="23564"/>
                                        </p:tgtEl>
                                        <p:attrNameLst>
                                          <p:attrName>ppt_w</p:attrName>
                                        </p:attrNameLst>
                                      </p:cBhvr>
                                      <p:tavLst>
                                        <p:tav tm="0">
                                          <p:val>
                                            <p:fltVal val="0.000000"/>
                                          </p:val>
                                        </p:tav>
                                        <p:tav tm="100000">
                                          <p:val>
                                            <p:strVal val="#ppt_w"/>
                                          </p:val>
                                        </p:tav>
                                      </p:tavLst>
                                    </p:anim>
                                    <p:anim calcmode="lin" valueType="num">
                                      <p:cBhvr>
                                        <p:cTn id="24" dur="3000" fill="hold"/>
                                        <p:tgtEl>
                                          <p:spTgt spid="23564"/>
                                        </p:tgtEl>
                                        <p:attrNameLst>
                                          <p:attrName>ppt_h</p:attrName>
                                        </p:attrNameLst>
                                      </p:cBhvr>
                                      <p:tavLst>
                                        <p:tav tm="0">
                                          <p:val>
                                            <p:fltVal val="0.000000"/>
                                          </p:val>
                                        </p:tav>
                                        <p:tav tm="100000">
                                          <p:val>
                                            <p:strVal val="#ppt_h"/>
                                          </p:val>
                                        </p:tav>
                                      </p:tavLst>
                                    </p:anim>
                                  </p:childTnLst>
                                </p:cTn>
                              </p:par>
                              <p:par>
                                <p:cTn id="25" presetID="23" presetClass="entr" presetSubtype="16" repeatCount="indefinite" fill="hold" nodeType="withEffect">
                                  <p:stCondLst>
                                    <p:cond delay="500"/>
                                  </p:stCondLst>
                                  <p:endCondLst>
                                    <p:cond evt="onNext" delay="0">
                                      <p:tgtEl>
                                        <p:sldTgt/>
                                      </p:tgtEl>
                                    </p:cond>
                                  </p:endCondLst>
                                  <p:childTnLst>
                                    <p:set>
                                      <p:cBhvr>
                                        <p:cTn id="26" dur="1" fill="hold">
                                          <p:stCondLst>
                                            <p:cond delay="0"/>
                                          </p:stCondLst>
                                        </p:cTn>
                                        <p:tgtEl>
                                          <p:spTgt spid="23565"/>
                                        </p:tgtEl>
                                        <p:attrNameLst>
                                          <p:attrName>style.visibility</p:attrName>
                                        </p:attrNameLst>
                                      </p:cBhvr>
                                      <p:to>
                                        <p:strVal val="visible"/>
                                      </p:to>
                                    </p:set>
                                    <p:anim calcmode="lin" valueType="num">
                                      <p:cBhvr>
                                        <p:cTn id="27" dur="3000" fill="hold"/>
                                        <p:tgtEl>
                                          <p:spTgt spid="23565"/>
                                        </p:tgtEl>
                                        <p:attrNameLst>
                                          <p:attrName>ppt_w</p:attrName>
                                        </p:attrNameLst>
                                      </p:cBhvr>
                                      <p:tavLst>
                                        <p:tav tm="0">
                                          <p:val>
                                            <p:fltVal val="0.000000"/>
                                          </p:val>
                                        </p:tav>
                                        <p:tav tm="100000">
                                          <p:val>
                                            <p:strVal val="#ppt_w"/>
                                          </p:val>
                                        </p:tav>
                                      </p:tavLst>
                                    </p:anim>
                                    <p:anim calcmode="lin" valueType="num">
                                      <p:cBhvr>
                                        <p:cTn id="28" dur="3000" fill="hold"/>
                                        <p:tgtEl>
                                          <p:spTgt spid="23565"/>
                                        </p:tgtEl>
                                        <p:attrNameLst>
                                          <p:attrName>ppt_h</p:attrName>
                                        </p:attrNameLst>
                                      </p:cBhvr>
                                      <p:tavLst>
                                        <p:tav tm="0">
                                          <p:val>
                                            <p:fltVal val="0.000000"/>
                                          </p:val>
                                        </p:tav>
                                        <p:tav tm="100000">
                                          <p:val>
                                            <p:strVal val="#ppt_h"/>
                                          </p:val>
                                        </p:tav>
                                      </p:tavLst>
                                    </p:anim>
                                  </p:childTnLst>
                                </p:cTn>
                              </p:par>
                              <p:par>
                                <p:cTn id="29" presetID="29"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ppt_x</p:attrName>
                                        </p:attrNameLst>
                                      </p:cBhvr>
                                      <p:tavLst>
                                        <p:tav tm="0">
                                          <p:val>
                                            <p:strVal val="#ppt_x-.2"/>
                                          </p:val>
                                        </p:tav>
                                        <p:tav tm="100000">
                                          <p:val>
                                            <p:strVal val="#ppt_x"/>
                                          </p:val>
                                        </p:tav>
                                      </p:tavLst>
                                    </p:anim>
                                    <p:anim calcmode="lin" valueType="num">
                                      <p:cBhvr>
                                        <p:cTn id="32"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4"/>
                                        </p:tgtEl>
                                      </p:cBhvr>
                                    </p:animEffect>
                                  </p:childTnLst>
                                </p:cTn>
                              </p:par>
                              <p:par>
                                <p:cTn id="34" presetID="29" presetClass="entr" presetSubtype="0" fill="hold" nodeType="withEffect">
                                  <p:stCondLst>
                                    <p:cond delay="0"/>
                                  </p:stCondLst>
                                  <p:childTnLst>
                                    <p:set>
                                      <p:cBhvr>
                                        <p:cTn id="35" dur="1" fill="hold">
                                          <p:stCondLst>
                                            <p:cond delay="0"/>
                                          </p:stCondLst>
                                        </p:cTn>
                                        <p:tgtEl>
                                          <p:spTgt spid="20491"/>
                                        </p:tgtEl>
                                        <p:attrNameLst>
                                          <p:attrName>style.visibility</p:attrName>
                                        </p:attrNameLst>
                                      </p:cBhvr>
                                      <p:to>
                                        <p:strVal val="visible"/>
                                      </p:to>
                                    </p:set>
                                    <p:anim calcmode="lin" valueType="num">
                                      <p:cBhvr>
                                        <p:cTn id="36" dur="1000" fill="hold"/>
                                        <p:tgtEl>
                                          <p:spTgt spid="20491"/>
                                        </p:tgtEl>
                                        <p:attrNameLst>
                                          <p:attrName>ppt_x</p:attrName>
                                        </p:attrNameLst>
                                      </p:cBhvr>
                                      <p:tavLst>
                                        <p:tav tm="0">
                                          <p:val>
                                            <p:strVal val="#ppt_x-.2"/>
                                          </p:val>
                                        </p:tav>
                                        <p:tav tm="100000">
                                          <p:val>
                                            <p:strVal val="#ppt_x"/>
                                          </p:val>
                                        </p:tav>
                                      </p:tavLst>
                                    </p:anim>
                                    <p:anim calcmode="lin" valueType="num">
                                      <p:cBhvr>
                                        <p:cTn id="37" dur="1000" fill="hold"/>
                                        <p:tgtEl>
                                          <p:spTgt spid="20491"/>
                                        </p:tgtEl>
                                        <p:attrNameLst>
                                          <p:attrName>ppt_y</p:attrName>
                                        </p:attrNameLst>
                                      </p:cBhvr>
                                      <p:tavLst>
                                        <p:tav tm="0">
                                          <p:val>
                                            <p:strVal val="#ppt_y"/>
                                          </p:val>
                                        </p:tav>
                                        <p:tav tm="100000">
                                          <p:val>
                                            <p:strVal val="#ppt_y"/>
                                          </p:val>
                                        </p:tav>
                                      </p:tavLst>
                                    </p:anim>
                                    <p:animEffect transition="in" filter="wipe(right)" prLst="gradientSize: 0.1">
                                      <p:cBhvr>
                                        <p:cTn id="38" dur="1000"/>
                                        <p:tgtEl>
                                          <p:spTgt spid="20491"/>
                                        </p:tgtEl>
                                      </p:cBhvr>
                                    </p:animEffect>
                                  </p:childTnLst>
                                </p:cTn>
                              </p:par>
                              <p:par>
                                <p:cTn id="39" presetID="22" presetClass="emph" presetSubtype="0" repeatCount="indefinite" fill="hold" nodeType="withEffect">
                                  <p:stCondLst>
                                    <p:cond delay="0"/>
                                  </p:stCondLst>
                                  <p:childTnLst>
                                    <p:animClr clrSpc="hsl" dir="cw">
                                      <p:cBhvr override="childStyle">
                                        <p:cTn id="40" dur="500" fill="hold"/>
                                        <p:tgtEl>
                                          <p:spTgt spid="20491"/>
                                        </p:tgtEl>
                                        <p:attrNameLst>
                                          <p:attrName>style.color</p:attrName>
                                        </p:attrNameLst>
                                      </p:cBhvr>
                                      <p:by>
                                        <p:hsl h="-7199925" s="0" l="0"/>
                                      </p:by>
                                    </p:animClr>
                                    <p:animClr clrSpc="hsl" dir="cw">
                                      <p:cBhvr>
                                        <p:cTn id="41" dur="500" fill="hold"/>
                                        <p:tgtEl>
                                          <p:spTgt spid="20491"/>
                                        </p:tgtEl>
                                        <p:attrNameLst>
                                          <p:attrName>fillcolor</p:attrName>
                                        </p:attrNameLst>
                                      </p:cBhvr>
                                      <p:by>
                                        <p:hsl h="-7199925" s="0" l="0"/>
                                      </p:by>
                                    </p:animClr>
                                    <p:animClr clrSpc="hsl" dir="cw">
                                      <p:cBhvr>
                                        <p:cTn id="42" dur="500" fill="hold"/>
                                        <p:tgtEl>
                                          <p:spTgt spid="20491"/>
                                        </p:tgtEl>
                                        <p:attrNameLst>
                                          <p:attrName>stroke.color</p:attrName>
                                        </p:attrNameLst>
                                      </p:cBhvr>
                                      <p:by>
                                        <p:hsl h="-7199925" s="0" l="0"/>
                                      </p:by>
                                    </p:animClr>
                                    <p:set>
                                      <p:cBhvr>
                                        <p:cTn id="43" dur="500" fill="hold"/>
                                        <p:tgtEl>
                                          <p:spTgt spid="20491"/>
                                        </p:tgtEl>
                                        <p:attrNameLst>
                                          <p:attrName>fill.type</p:attrName>
                                        </p:attrNameLst>
                                      </p:cBhvr>
                                      <p:to>
                                        <p:strVal val="solid"/>
                                      </p:to>
                                    </p:set>
                                  </p:childTnLst>
                                </p:cTn>
                              </p:par>
                            </p:childTnLst>
                          </p:cTn>
                        </p:par>
                        <p:par>
                          <p:cTn id="44" fill="hold">
                            <p:stCondLst>
                              <p:cond delay="3500"/>
                            </p:stCondLst>
                            <p:childTnLst>
                              <p:par>
                                <p:cTn id="45" presetID="1" presetClass="mediacall" presetSubtype="0" fill="hold" nodeType="afterEffect">
                                  <p:stCondLst>
                                    <p:cond delay="0"/>
                                  </p:stCondLst>
                                  <p:childTnLst>
                                    <p:cmd type="call" cmd="playFrom(0.0)">
                                      <p:cBhvr additive="base">
                                        <p:cTn id="46" dur="2228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47" fill="hold" display="1">
                  <p:stCondLst>
                    <p:cond delay="indefinite"/>
                  </p:stCondLst>
                  <p:endCondLst>
                    <p:cond evt="onStopAudio">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70" name="Picture 1" descr="022.png"/>
          <p:cNvPicPr>
            <a:picLocks noGrp="1" noChangeAspect="1"/>
          </p:cNvPicPr>
          <p:nvPr/>
        </p:nvPicPr>
        <p:blipFill>
          <a:blip r:embed="rId1"/>
          <a:srcRect l="5000" t="13737" r="13333" b="17767"/>
          <a:stretch>
            <a:fillRect/>
          </a:stretch>
        </p:blipFill>
        <p:spPr>
          <a:xfrm>
            <a:off x="0" y="0"/>
            <a:ext cx="9078913" cy="6858000"/>
          </a:xfrm>
          <a:prstGeom prst="rect">
            <a:avLst/>
          </a:prstGeom>
          <a:noFill/>
          <a:ln w="9525">
            <a:noFill/>
          </a:ln>
        </p:spPr>
      </p:pic>
      <p:sp>
        <p:nvSpPr>
          <p:cNvPr id="7171" name="WordArt 4"/>
          <p:cNvSpPr>
            <a:spLocks noTextEdit="1"/>
          </p:cNvSpPr>
          <p:nvPr/>
        </p:nvSpPr>
        <p:spPr>
          <a:xfrm>
            <a:off x="347663" y="609600"/>
            <a:ext cx="8382000" cy="3886200"/>
          </a:xfrm>
          <a:prstGeom prst="rect">
            <a:avLst/>
          </a:prstGeom>
        </p:spPr>
        <p:txBody>
          <a:bodyPr wrap="none" fromWordArt="1">
            <a:prstTxWarp prst="textPlain">
              <a:avLst>
                <a:gd name="adj" fmla="val 49370"/>
              </a:avLst>
            </a:prstTxWarp>
            <a:normAutofit/>
          </a:bodyPr>
          <a:p>
            <a:pPr algn="ctr"/>
            <a:r>
              <a:rPr lang="en-US" sz="2400" b="1">
                <a:ln w="9525" cap="flat" cmpd="sng">
                  <a:solidFill>
                    <a:srgbClr val="FF0000"/>
                  </a:solidFill>
                  <a:prstDash val="solid"/>
                  <a:headEnd type="none" w="med" len="med"/>
                  <a:tailEnd type="none" w="med" len="med"/>
                </a:ln>
                <a:solidFill>
                  <a:srgbClr val="FF0000"/>
                </a:solidFill>
                <a:latin typeface="Times New Roman" panose="02020603050405020304" pitchFamily="18" charset="0"/>
                <a:ea typeface="Times New Roman" panose="02020603050405020304" pitchFamily="18" charset="0"/>
              </a:rPr>
              <a:t>CHƯƠNG TÌNH KHÁM PHÁ KHOA HỌC</a:t>
            </a:r>
            <a:endParaRPr lang="en-US" sz="2400" b="1">
              <a:ln w="9525" cap="flat" cmpd="sng">
                <a:solidFill>
                  <a:srgbClr val="FF0000"/>
                </a:solidFill>
                <a:prstDash val="solid"/>
                <a:headEnd type="none" w="med" len="med"/>
                <a:tailEnd type="none" w="med" len="med"/>
              </a:ln>
              <a:solidFill>
                <a:srgbClr val="FF0000"/>
              </a:solidFill>
              <a:latin typeface="Times New Roman" panose="02020603050405020304" pitchFamily="18" charset="0"/>
              <a:ea typeface="Times New Roman" panose="02020603050405020304" pitchFamily="18" charset="0"/>
            </a:endParaRPr>
          </a:p>
          <a:p>
            <a:pPr algn="ctr"/>
            <a:r>
              <a:rPr lang="en-US" sz="2400" b="1">
                <a:ln w="9525" cap="flat" cmpd="sng">
                  <a:solidFill>
                    <a:srgbClr val="FF0000"/>
                  </a:solidFill>
                  <a:prstDash val="solid"/>
                  <a:headEnd type="none" w="med" len="med"/>
                  <a:tailEnd type="none" w="med" len="med"/>
                </a:ln>
                <a:solidFill>
                  <a:srgbClr val="FF0000"/>
                </a:solidFill>
                <a:latin typeface="Times New Roman" panose="02020603050405020304" pitchFamily="18" charset="0"/>
                <a:ea typeface="Times New Roman" panose="02020603050405020304" pitchFamily="18" charset="0"/>
              </a:rPr>
              <a:t>Phần 1: Hiểu biết</a:t>
            </a:r>
            <a:endParaRPr lang="en-US" sz="2400" b="1">
              <a:ln w="9525" cap="flat" cmpd="sng">
                <a:solidFill>
                  <a:srgbClr val="FF0000"/>
                </a:solidFill>
                <a:prstDash val="solid"/>
                <a:headEnd type="none" w="med" len="med"/>
                <a:tailEnd type="none" w="med" len="med"/>
              </a:ln>
              <a:solidFill>
                <a:srgbClr val="FF0000"/>
              </a:solidFill>
              <a:latin typeface="Times New Roman" panose="02020603050405020304" pitchFamily="18" charset="0"/>
              <a:ea typeface="Times New Roman" panose="02020603050405020304" pitchFamily="18" charset="0"/>
            </a:endParaRPr>
          </a:p>
          <a:p>
            <a:pPr algn="ctr"/>
            <a:r>
              <a:rPr lang="en-US" sz="2400" b="1">
                <a:ln w="9525" cap="flat" cmpd="sng">
                  <a:solidFill>
                    <a:srgbClr val="FF0000"/>
                  </a:solidFill>
                  <a:prstDash val="solid"/>
                  <a:headEnd type="none" w="med" len="med"/>
                  <a:tailEnd type="none" w="med" len="med"/>
                </a:ln>
                <a:solidFill>
                  <a:srgbClr val="FF0000"/>
                </a:solidFill>
                <a:latin typeface="Times New Roman" panose="02020603050405020304" pitchFamily="18" charset="0"/>
                <a:ea typeface="Times New Roman" panose="02020603050405020304" pitchFamily="18" charset="0"/>
              </a:rPr>
              <a:t>Phần 2: Khám phá</a:t>
            </a:r>
            <a:endParaRPr lang="en-US" sz="2400" b="1">
              <a:ln w="9525" cap="flat" cmpd="sng">
                <a:solidFill>
                  <a:srgbClr val="FF0000"/>
                </a:solidFill>
                <a:prstDash val="solid"/>
                <a:headEnd type="none" w="med" len="med"/>
                <a:tailEnd type="none" w="med" len="med"/>
              </a:ln>
              <a:solidFill>
                <a:srgbClr val="FF0000"/>
              </a:solidFill>
              <a:latin typeface="Times New Roman" panose="02020603050405020304" pitchFamily="18" charset="0"/>
              <a:ea typeface="Times New Roman" panose="02020603050405020304" pitchFamily="18" charset="0"/>
            </a:endParaRPr>
          </a:p>
          <a:p>
            <a:pPr algn="ctr"/>
            <a:r>
              <a:rPr lang="en-US" sz="2400" b="1">
                <a:ln w="9525" cap="flat" cmpd="sng">
                  <a:solidFill>
                    <a:srgbClr val="FF0000"/>
                  </a:solidFill>
                  <a:prstDash val="solid"/>
                  <a:headEnd type="none" w="med" len="med"/>
                  <a:tailEnd type="none" w="med" len="med"/>
                </a:ln>
                <a:solidFill>
                  <a:srgbClr val="FF0000"/>
                </a:solidFill>
                <a:latin typeface="Times New Roman" panose="02020603050405020304" pitchFamily="18" charset="0"/>
                <a:ea typeface="Times New Roman" panose="02020603050405020304" pitchFamily="18" charset="0"/>
              </a:rPr>
              <a:t>Phần 3: Nhanh trí</a:t>
            </a:r>
            <a:endParaRPr lang="en-US" sz="2400" b="1">
              <a:ln w="9525" cap="flat" cmpd="sng">
                <a:solidFill>
                  <a:srgbClr val="FF0000"/>
                </a:solidFill>
                <a:prstDash val="solid"/>
                <a:headEnd type="none" w="med" len="med"/>
                <a:tailEnd type="none" w="med" len="med"/>
              </a:ln>
              <a:solidFill>
                <a:srgbClr val="FF0000"/>
              </a:solidFill>
              <a:latin typeface="Times New Roman" panose="02020603050405020304" pitchFamily="18" charset="0"/>
              <a:ea typeface="Times New Roman" panose="02020603050405020304" pitchFamily="18" charset="0"/>
            </a:endParaRPr>
          </a:p>
          <a:p>
            <a:pPr algn="ctr"/>
            <a:r>
              <a:rPr lang="en-US" sz="2400" b="1">
                <a:ln w="9525" cap="flat" cmpd="sng">
                  <a:solidFill>
                    <a:srgbClr val="FF0000"/>
                  </a:solidFill>
                  <a:prstDash val="solid"/>
                  <a:headEnd type="none" w="med" len="med"/>
                  <a:tailEnd type="none" w="med" len="med"/>
                </a:ln>
                <a:solidFill>
                  <a:srgbClr val="FF0000"/>
                </a:solidFill>
                <a:latin typeface="Times New Roman" panose="02020603050405020304" pitchFamily="18" charset="0"/>
                <a:ea typeface="Times New Roman" panose="02020603050405020304" pitchFamily="18" charset="0"/>
              </a:rPr>
              <a:t>Phần 4: Về đích</a:t>
            </a:r>
            <a:endParaRPr lang="en-US" sz="2400" b="1">
              <a:ln w="9525" cap="flat" cmpd="sng">
                <a:solidFill>
                  <a:srgbClr val="FF0000"/>
                </a:solidFill>
                <a:prstDash val="solid"/>
                <a:headEnd type="none" w="med" len="med"/>
                <a:tailEnd type="none" w="med" len="med"/>
              </a:ln>
              <a:solidFill>
                <a:srgbClr val="FF0000"/>
              </a:solidFill>
              <a:latin typeface="Times New Roman" panose="02020603050405020304" pitchFamily="18" charset="0"/>
              <a:ea typeface="Times New Roman" panose="02020603050405020304" pitchFamily="18" charset="0"/>
            </a:endParaRPr>
          </a:p>
          <a:p>
            <a:pPr algn="ctr"/>
            <a:endParaRPr lang="en-US" sz="2400" b="1">
              <a:ln w="9525" cap="flat" cmpd="sng">
                <a:solidFill>
                  <a:srgbClr val="FF0000"/>
                </a:solidFill>
                <a:prstDash val="solid"/>
                <a:headEnd type="none" w="med" len="med"/>
                <a:tailEnd type="none" w="med" len="med"/>
              </a:ln>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10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506" name="Picture 4" descr="heartandleafbar"/>
          <p:cNvPicPr>
            <a:picLocks noChangeAspect="1"/>
          </p:cNvPicPr>
          <p:nvPr/>
        </p:nvPicPr>
        <p:blipFill>
          <a:blip r:embed="rId1"/>
          <a:stretch>
            <a:fillRect/>
          </a:stretch>
        </p:blipFill>
        <p:spPr>
          <a:xfrm>
            <a:off x="0" y="0"/>
            <a:ext cx="9296400" cy="533400"/>
          </a:xfrm>
          <a:prstGeom prst="rect">
            <a:avLst/>
          </a:prstGeom>
          <a:noFill/>
          <a:ln w="9525">
            <a:noFill/>
          </a:ln>
        </p:spPr>
      </p:pic>
      <p:pic>
        <p:nvPicPr>
          <p:cNvPr id="21507" name="Picture 5" descr="heartandleafbar"/>
          <p:cNvPicPr>
            <a:picLocks noChangeAspect="1"/>
          </p:cNvPicPr>
          <p:nvPr/>
        </p:nvPicPr>
        <p:blipFill>
          <a:blip r:embed="rId2"/>
          <a:stretch>
            <a:fillRect/>
          </a:stretch>
        </p:blipFill>
        <p:spPr>
          <a:xfrm>
            <a:off x="0" y="304800"/>
            <a:ext cx="533400" cy="6096000"/>
          </a:xfrm>
          <a:prstGeom prst="rect">
            <a:avLst/>
          </a:prstGeom>
          <a:noFill/>
          <a:ln w="9525">
            <a:noFill/>
          </a:ln>
        </p:spPr>
      </p:pic>
      <p:pic>
        <p:nvPicPr>
          <p:cNvPr id="21508" name="Picture 8" descr="heartandleafbar"/>
          <p:cNvPicPr>
            <a:picLocks noChangeAspect="1"/>
          </p:cNvPicPr>
          <p:nvPr/>
        </p:nvPicPr>
        <p:blipFill>
          <a:blip r:embed="rId1"/>
          <a:stretch>
            <a:fillRect/>
          </a:stretch>
        </p:blipFill>
        <p:spPr>
          <a:xfrm>
            <a:off x="0" y="6400800"/>
            <a:ext cx="9144000" cy="457200"/>
          </a:xfrm>
          <a:prstGeom prst="rect">
            <a:avLst/>
          </a:prstGeom>
          <a:noFill/>
          <a:ln w="9525">
            <a:noFill/>
          </a:ln>
        </p:spPr>
      </p:pic>
      <p:pic>
        <p:nvPicPr>
          <p:cNvPr id="21509" name="Picture 9" descr="heartandleafbar"/>
          <p:cNvPicPr>
            <a:picLocks noChangeAspect="1"/>
          </p:cNvPicPr>
          <p:nvPr/>
        </p:nvPicPr>
        <p:blipFill>
          <a:blip r:embed="rId2"/>
          <a:stretch>
            <a:fillRect/>
          </a:stretch>
        </p:blipFill>
        <p:spPr>
          <a:xfrm>
            <a:off x="8610600" y="304800"/>
            <a:ext cx="533400" cy="6096000"/>
          </a:xfrm>
          <a:prstGeom prst="rect">
            <a:avLst/>
          </a:prstGeom>
          <a:noFill/>
          <a:ln w="9525">
            <a:noFill/>
          </a:ln>
        </p:spPr>
      </p:pic>
      <p:sp>
        <p:nvSpPr>
          <p:cNvPr id="21510" name="WordArt 10"/>
          <p:cNvSpPr>
            <a:spLocks noTextEdit="1"/>
          </p:cNvSpPr>
          <p:nvPr/>
        </p:nvSpPr>
        <p:spPr>
          <a:xfrm>
            <a:off x="685800" y="457200"/>
            <a:ext cx="7800975" cy="2271713"/>
          </a:xfrm>
          <a:prstGeom prst="rect">
            <a:avLst/>
          </a:prstGeom>
        </p:spPr>
        <p:txBody>
          <a:bodyPr wrap="none" fromWordArt="1">
            <a:prstTxWarp prst="textWave1">
              <a:avLst>
                <a:gd name="adj1" fmla="val 13005"/>
                <a:gd name="adj2" fmla="val 0"/>
              </a:avLst>
            </a:prstTxWarp>
            <a:normAutofit/>
          </a:bodyPr>
          <a:p>
            <a:pPr algn="ctr"/>
            <a:r>
              <a:rPr lang="en-US" sz="5400" b="1">
                <a:ln w="9525" cap="rnd" cmpd="sng">
                  <a:solidFill>
                    <a:srgbClr val="FFFF00"/>
                  </a:solidFill>
                  <a:prstDash val="sysDot"/>
                  <a:headEnd type="none" w="med" len="med"/>
                  <a:tailEnd type="none" w="med" len="med"/>
                </a:ln>
                <a:solidFill>
                  <a:srgbClr val="FF0000"/>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Tiết học đến đây kết thúc.</a:t>
            </a:r>
            <a:endParaRPr lang="en-US" sz="5400" b="1">
              <a:ln w="9525" cap="rnd" cmpd="sng">
                <a:solidFill>
                  <a:srgbClr val="FFFF00"/>
                </a:solidFill>
                <a:prstDash val="sysDot"/>
                <a:headEnd type="none" w="med" len="med"/>
                <a:tailEnd type="none" w="med" len="med"/>
              </a:ln>
              <a:solidFill>
                <a:srgbClr val="FF0000"/>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endParaRPr>
          </a:p>
          <a:p>
            <a:pPr algn="ctr"/>
            <a:r>
              <a:rPr lang="en-US" sz="5400" b="1">
                <a:ln w="9525" cap="rnd" cmpd="sng">
                  <a:solidFill>
                    <a:srgbClr val="FFFF00"/>
                  </a:solidFill>
                  <a:prstDash val="sysDot"/>
                  <a:headEnd type="none" w="med" len="med"/>
                  <a:tailEnd type="none" w="med" len="med"/>
                </a:ln>
                <a:solidFill>
                  <a:srgbClr val="FF0000"/>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Chúc các cô giáo sức khỏe.</a:t>
            </a:r>
            <a:endParaRPr lang="en-US" sz="5400" b="1">
              <a:ln w="9525" cap="rnd" cmpd="sng">
                <a:solidFill>
                  <a:srgbClr val="FFFF00"/>
                </a:solidFill>
                <a:prstDash val="sysDot"/>
                <a:headEnd type="none" w="med" len="med"/>
                <a:tailEnd type="none" w="med" len="med"/>
              </a:ln>
              <a:solidFill>
                <a:srgbClr val="FF0000"/>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endParaRPr>
          </a:p>
        </p:txBody>
      </p:sp>
      <p:sp>
        <p:nvSpPr>
          <p:cNvPr id="21511" name="WordArt 11"/>
          <p:cNvSpPr>
            <a:spLocks noTextEdit="1"/>
          </p:cNvSpPr>
          <p:nvPr/>
        </p:nvSpPr>
        <p:spPr>
          <a:xfrm>
            <a:off x="1371600" y="3810000"/>
            <a:ext cx="6858000" cy="666750"/>
          </a:xfrm>
          <a:prstGeom prst="rect">
            <a:avLst/>
          </a:prstGeom>
        </p:spPr>
        <p:txBody>
          <a:bodyPr wrap="none" fromWordArt="1">
            <a:prstTxWarp prst="textPlain">
              <a:avLst>
                <a:gd name="adj" fmla="val 50000"/>
              </a:avLst>
            </a:prstTxWarp>
            <a:normAutofit/>
          </a:bodyPr>
          <a:p>
            <a:pPr algn="ctr"/>
            <a:r>
              <a:rPr lang="en-US" sz="2000" b="1">
                <a:ln w="12700" cap="flat" cmpd="sng">
                  <a:solidFill>
                    <a:srgbClr val="FF0066"/>
                  </a:solidFill>
                  <a:prstDash val="solid"/>
                  <a:headEnd type="none" w="med" len="med"/>
                  <a:tailEnd type="none" w="med" len="med"/>
                </a:ln>
                <a:solidFill>
                  <a:srgbClr val="0000FF"/>
                </a:solidFill>
                <a:effectLst>
                  <a:outerShdw dist="63500" dir="19387806" algn="ctr" rotWithShape="0">
                    <a:schemeClr val="tx1">
                      <a:alpha val="79999"/>
                    </a:schemeClr>
                  </a:outerShdw>
                </a:effectLst>
                <a:latin typeface="Times New Roman" panose="02020603050405020304" pitchFamily="18" charset="0"/>
                <a:ea typeface="Times New Roman" panose="02020603050405020304" pitchFamily="18" charset="0"/>
              </a:rPr>
              <a:t>KẾT THÚC TIẾT HỌC</a:t>
            </a:r>
            <a:endParaRPr lang="en-US" sz="2000" b="1">
              <a:ln w="12700" cap="flat" cmpd="sng">
                <a:solidFill>
                  <a:srgbClr val="FF0066"/>
                </a:solidFill>
                <a:prstDash val="solid"/>
                <a:headEnd type="none" w="med" len="med"/>
                <a:tailEnd type="none" w="med" len="med"/>
              </a:ln>
              <a:solidFill>
                <a:srgbClr val="0000FF"/>
              </a:solidFill>
              <a:effectLst>
                <a:outerShdw dist="63500" dir="19387806" algn="ctr" rotWithShape="0">
                  <a:schemeClr val="tx1">
                    <a:alpha val="79999"/>
                  </a:schemeClr>
                </a:outerShdw>
              </a:effectLst>
              <a:latin typeface="Times New Roman" panose="02020603050405020304" pitchFamily="18" charset="0"/>
              <a:ea typeface="Times New Roman" panose="02020603050405020304" pitchFamily="18" charset="0"/>
            </a:endParaRPr>
          </a:p>
        </p:txBody>
      </p:sp>
      <p:pic>
        <p:nvPicPr>
          <p:cNvPr id="24588" name="Picture 12" descr="KITTY"/>
          <p:cNvPicPr>
            <a:picLocks noChangeAspect="1"/>
          </p:cNvPicPr>
          <p:nvPr/>
        </p:nvPicPr>
        <p:blipFill>
          <a:blip r:embed="rId3"/>
          <a:stretch>
            <a:fillRect/>
          </a:stretch>
        </p:blipFill>
        <p:spPr>
          <a:xfrm rot="133480" flipH="1">
            <a:off x="3838575" y="4572000"/>
            <a:ext cx="1112838" cy="1141413"/>
          </a:xfrm>
          <a:prstGeom prst="rect">
            <a:avLst/>
          </a:prstGeom>
          <a:noFill/>
          <a:ln w="9525">
            <a:noFill/>
          </a:ln>
        </p:spPr>
      </p:pic>
      <p:pic>
        <p:nvPicPr>
          <p:cNvPr id="24589" name="Picture 13" descr="Firewrk8"/>
          <p:cNvPicPr>
            <a:picLocks noChangeAspect="1"/>
          </p:cNvPicPr>
          <p:nvPr/>
        </p:nvPicPr>
        <p:blipFill>
          <a:blip r:embed="rId4"/>
          <a:stretch>
            <a:fillRect/>
          </a:stretch>
        </p:blipFill>
        <p:spPr>
          <a:xfrm>
            <a:off x="3657600" y="2895600"/>
            <a:ext cx="2209800" cy="1731963"/>
          </a:xfrm>
          <a:prstGeom prst="rect">
            <a:avLst/>
          </a:prstGeom>
          <a:noFill/>
          <a:ln w="9525">
            <a:noFill/>
          </a:ln>
        </p:spPr>
      </p:pic>
      <p:pic>
        <p:nvPicPr>
          <p:cNvPr id="24590" name="Picture 14" descr="Firewrk5"/>
          <p:cNvPicPr>
            <a:picLocks noChangeAspect="1"/>
          </p:cNvPicPr>
          <p:nvPr/>
        </p:nvPicPr>
        <p:blipFill>
          <a:blip r:embed="rId5"/>
          <a:stretch>
            <a:fillRect/>
          </a:stretch>
        </p:blipFill>
        <p:spPr>
          <a:xfrm>
            <a:off x="990600" y="3429000"/>
            <a:ext cx="1447800" cy="1219200"/>
          </a:xfrm>
          <a:prstGeom prst="rect">
            <a:avLst/>
          </a:prstGeom>
          <a:noFill/>
          <a:ln w="9525">
            <a:noFill/>
          </a:ln>
        </p:spPr>
      </p:pic>
      <p:pic>
        <p:nvPicPr>
          <p:cNvPr id="24591" name="Picture 15" descr="Firewrk5"/>
          <p:cNvPicPr>
            <a:picLocks noChangeAspect="1"/>
          </p:cNvPicPr>
          <p:nvPr/>
        </p:nvPicPr>
        <p:blipFill>
          <a:blip r:embed="rId5"/>
          <a:stretch>
            <a:fillRect/>
          </a:stretch>
        </p:blipFill>
        <p:spPr>
          <a:xfrm>
            <a:off x="7467600" y="3505200"/>
            <a:ext cx="1447800" cy="1219200"/>
          </a:xfrm>
          <a:prstGeom prst="rect">
            <a:avLst/>
          </a:prstGeom>
          <a:noFill/>
          <a:ln w="9525">
            <a:noFill/>
          </a:ln>
        </p:spPr>
      </p:pic>
      <p:pic>
        <p:nvPicPr>
          <p:cNvPr id="12" name="KiaConBuomVang-XuanMai_rc6r.mp3">
            <a:hlinkClick r:id="" action="ppaction://media"/>
          </p:cNvPr>
          <p:cNvPicPr>
            <a:picLocks noRot="1" noChangeAspect="1"/>
          </p:cNvPicPr>
          <p:nvPr>
            <a:audioFile r:link="rId6"/>
            <p:extLst>
              <p:ext uri="{DAA4B4D4-6D71-4841-9C94-3DE7FCFB9230}">
                <p14:media xmlns:p14="http://schemas.microsoft.com/office/powerpoint/2010/main" r:link="rId7"/>
              </p:ext>
            </p:extLst>
          </p:nvPr>
        </p:nvPicPr>
        <p:blipFill>
          <a:blip r:embed="rId8"/>
          <a:stretch>
            <a:fillRect/>
          </a:stretch>
        </p:blipFill>
        <p:spPr>
          <a:xfrm>
            <a:off x="7961313" y="5181600"/>
            <a:ext cx="800100" cy="1106488"/>
          </a:xfrm>
          <a:prstGeom prst="rect">
            <a:avLst/>
          </a:prstGeom>
          <a:noFill/>
          <a:ln w="9525">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500"/>
                                  </p:stCondLst>
                                  <p:childTnLst>
                                    <p:set>
                                      <p:cBhvr>
                                        <p:cTn id="6" dur="1" fill="hold">
                                          <p:stCondLst>
                                            <p:cond delay="0"/>
                                          </p:stCondLst>
                                        </p:cTn>
                                        <p:tgtEl>
                                          <p:spTgt spid="21510"/>
                                        </p:tgtEl>
                                        <p:attrNameLst>
                                          <p:attrName>style.visibility</p:attrName>
                                        </p:attrNameLst>
                                      </p:cBhvr>
                                      <p:to>
                                        <p:strVal val="visible"/>
                                      </p:to>
                                    </p:set>
                                    <p:animEffect transition="in" filter="box(in)">
                                      <p:cBhvr>
                                        <p:cTn id="7" dur="500"/>
                                        <p:tgtEl>
                                          <p:spTgt spid="21510"/>
                                        </p:tgtEl>
                                      </p:cBhvr>
                                    </p:animEffect>
                                  </p:childTnLst>
                                </p:cTn>
                              </p:par>
                              <p:par>
                                <p:cTn id="8" presetID="29" presetClass="entr" presetSubtype="0" fill="hold" nodeType="withEffect">
                                  <p:stCondLst>
                                    <p:cond delay="0"/>
                                  </p:stCondLst>
                                  <p:childTnLst>
                                    <p:set>
                                      <p:cBhvr>
                                        <p:cTn id="9" dur="1" fill="hold">
                                          <p:stCondLst>
                                            <p:cond delay="0"/>
                                          </p:stCondLst>
                                        </p:cTn>
                                        <p:tgtEl>
                                          <p:spTgt spid="21511"/>
                                        </p:tgtEl>
                                        <p:attrNameLst>
                                          <p:attrName>style.visibility</p:attrName>
                                        </p:attrNameLst>
                                      </p:cBhvr>
                                      <p:to>
                                        <p:strVal val="visible"/>
                                      </p:to>
                                    </p:set>
                                    <p:anim calcmode="lin" valueType="num">
                                      <p:cBhvr>
                                        <p:cTn id="10" dur="1000" fill="hold"/>
                                        <p:tgtEl>
                                          <p:spTgt spid="21511"/>
                                        </p:tgtEl>
                                        <p:attrNameLst>
                                          <p:attrName>ppt_x</p:attrName>
                                        </p:attrNameLst>
                                      </p:cBhvr>
                                      <p:tavLst>
                                        <p:tav tm="0">
                                          <p:val>
                                            <p:strVal val="#ppt_x-.2"/>
                                          </p:val>
                                        </p:tav>
                                        <p:tav tm="100000">
                                          <p:val>
                                            <p:strVal val="#ppt_x"/>
                                          </p:val>
                                        </p:tav>
                                      </p:tavLst>
                                    </p:anim>
                                    <p:anim calcmode="lin" valueType="num">
                                      <p:cBhvr>
                                        <p:cTn id="11" dur="1000" fill="hold"/>
                                        <p:tgtEl>
                                          <p:spTgt spid="21511"/>
                                        </p:tgtEl>
                                        <p:attrNameLst>
                                          <p:attrName>ppt_y</p:attrName>
                                        </p:attrNameLst>
                                      </p:cBhvr>
                                      <p:tavLst>
                                        <p:tav tm="0">
                                          <p:val>
                                            <p:strVal val="#ppt_y"/>
                                          </p:val>
                                        </p:tav>
                                        <p:tav tm="100000">
                                          <p:val>
                                            <p:strVal val="#ppt_y"/>
                                          </p:val>
                                        </p:tav>
                                      </p:tavLst>
                                    </p:anim>
                                    <p:animEffect transition="in" filter="wipe(right)" prLst="gradientSize: 0.1">
                                      <p:cBhvr>
                                        <p:cTn id="12" dur="1000"/>
                                        <p:tgtEl>
                                          <p:spTgt spid="21511"/>
                                        </p:tgtEl>
                                      </p:cBhvr>
                                    </p:animEffect>
                                  </p:childTnLst>
                                </p:cTn>
                              </p:par>
                              <p:par>
                                <p:cTn id="13" presetID="22" presetClass="emph" presetSubtype="0" repeatCount="indefinite" fill="hold" nodeType="withEffect">
                                  <p:stCondLst>
                                    <p:cond delay="0"/>
                                  </p:stCondLst>
                                  <p:childTnLst>
                                    <p:animClr clrSpc="hsl" dir="cw">
                                      <p:cBhvr override="childStyle">
                                        <p:cTn id="14" dur="500" fill="hold"/>
                                        <p:tgtEl>
                                          <p:spTgt spid="21511"/>
                                        </p:tgtEl>
                                        <p:attrNameLst>
                                          <p:attrName>style.color</p:attrName>
                                        </p:attrNameLst>
                                      </p:cBhvr>
                                      <p:by>
                                        <p:hsl h="-7199925" s="0" l="0"/>
                                      </p:by>
                                    </p:animClr>
                                    <p:animClr clrSpc="hsl" dir="cw">
                                      <p:cBhvr>
                                        <p:cTn id="15" dur="500" fill="hold"/>
                                        <p:tgtEl>
                                          <p:spTgt spid="21511"/>
                                        </p:tgtEl>
                                        <p:attrNameLst>
                                          <p:attrName>fillcolor</p:attrName>
                                        </p:attrNameLst>
                                      </p:cBhvr>
                                      <p:by>
                                        <p:hsl h="-7199925" s="0" l="0"/>
                                      </p:by>
                                    </p:animClr>
                                    <p:animClr clrSpc="hsl" dir="cw">
                                      <p:cBhvr>
                                        <p:cTn id="16" dur="500" fill="hold"/>
                                        <p:tgtEl>
                                          <p:spTgt spid="21511"/>
                                        </p:tgtEl>
                                        <p:attrNameLst>
                                          <p:attrName>stroke.color</p:attrName>
                                        </p:attrNameLst>
                                      </p:cBhvr>
                                      <p:by>
                                        <p:hsl h="-7199925" s="0" l="0"/>
                                      </p:by>
                                    </p:animClr>
                                    <p:set>
                                      <p:cBhvr>
                                        <p:cTn id="17" dur="500" fill="hold"/>
                                        <p:tgtEl>
                                          <p:spTgt spid="21511"/>
                                        </p:tgtEl>
                                        <p:attrNameLst>
                                          <p:attrName>fill.type</p:attrName>
                                        </p:attrNameLst>
                                      </p:cBhvr>
                                      <p:to>
                                        <p:strVal val="solid"/>
                                      </p:to>
                                    </p:set>
                                  </p:childTnLst>
                                </p:cTn>
                              </p:par>
                              <p:par>
                                <p:cTn id="18" presetID="6" presetClass="emph" presetSubtype="0" fill="hold" nodeType="withEffect">
                                  <p:stCondLst>
                                    <p:cond delay="0"/>
                                  </p:stCondLst>
                                  <p:childTnLst>
                                    <p:animScale>
                                      <p:cBhvr>
                                        <p:cTn id="19" dur="2000" fill="hold"/>
                                        <p:tgtEl>
                                          <p:spTgt spid="24588"/>
                                        </p:tgtEl>
                                      </p:cBhvr>
                                      <p:by x="150000" y="150000"/>
                                    </p:animScale>
                                  </p:childTnLst>
                                </p:cTn>
                              </p:par>
                              <p:par>
                                <p:cTn id="20" presetID="49" presetClass="entr" presetSubtype="0" repeatCount="indefinite" decel="100000" fill="hold" nodeType="withEffect">
                                  <p:stCondLst>
                                    <p:cond delay="500"/>
                                  </p:stCondLst>
                                  <p:childTnLst>
                                    <p:set>
                                      <p:cBhvr>
                                        <p:cTn id="21" dur="1" fill="hold">
                                          <p:stCondLst>
                                            <p:cond delay="0"/>
                                          </p:stCondLst>
                                        </p:cTn>
                                        <p:tgtEl>
                                          <p:spTgt spid="24589"/>
                                        </p:tgtEl>
                                        <p:attrNameLst>
                                          <p:attrName>style.visibility</p:attrName>
                                        </p:attrNameLst>
                                      </p:cBhvr>
                                      <p:to>
                                        <p:strVal val="visible"/>
                                      </p:to>
                                    </p:set>
                                    <p:anim calcmode="lin" valueType="num">
                                      <p:cBhvr>
                                        <p:cTn id="22" dur="2000" fill="hold"/>
                                        <p:tgtEl>
                                          <p:spTgt spid="24589"/>
                                        </p:tgtEl>
                                        <p:attrNameLst>
                                          <p:attrName>ppt_w</p:attrName>
                                        </p:attrNameLst>
                                      </p:cBhvr>
                                      <p:tavLst>
                                        <p:tav tm="0">
                                          <p:val>
                                            <p:fltVal val="0.000000"/>
                                          </p:val>
                                        </p:tav>
                                        <p:tav tm="100000">
                                          <p:val>
                                            <p:strVal val="#ppt_w"/>
                                          </p:val>
                                        </p:tav>
                                      </p:tavLst>
                                    </p:anim>
                                    <p:anim calcmode="lin" valueType="num">
                                      <p:cBhvr>
                                        <p:cTn id="23" dur="2000" fill="hold"/>
                                        <p:tgtEl>
                                          <p:spTgt spid="24589"/>
                                        </p:tgtEl>
                                        <p:attrNameLst>
                                          <p:attrName>ppt_h</p:attrName>
                                        </p:attrNameLst>
                                      </p:cBhvr>
                                      <p:tavLst>
                                        <p:tav tm="0">
                                          <p:val>
                                            <p:fltVal val="0.000000"/>
                                          </p:val>
                                        </p:tav>
                                        <p:tav tm="100000">
                                          <p:val>
                                            <p:strVal val="#ppt_h"/>
                                          </p:val>
                                        </p:tav>
                                      </p:tavLst>
                                    </p:anim>
                                    <p:anim calcmode="lin" valueType="num">
                                      <p:cBhvr>
                                        <p:cTn id="24" dur="2000" fill="hold"/>
                                        <p:tgtEl>
                                          <p:spTgt spid="24589"/>
                                        </p:tgtEl>
                                        <p:attrNameLst>
                                          <p:attrName>style.rotation</p:attrName>
                                        </p:attrNameLst>
                                      </p:cBhvr>
                                      <p:tavLst>
                                        <p:tav tm="0">
                                          <p:val>
                                            <p:fltVal val="360.000000"/>
                                          </p:val>
                                        </p:tav>
                                        <p:tav tm="100000">
                                          <p:val>
                                            <p:fltVal val="0.000000"/>
                                          </p:val>
                                        </p:tav>
                                      </p:tavLst>
                                    </p:anim>
                                    <p:animEffect transition="in" filter="fade">
                                      <p:cBhvr>
                                        <p:cTn id="25" dur="2000"/>
                                        <p:tgtEl>
                                          <p:spTgt spid="24589"/>
                                        </p:tgtEl>
                                      </p:cBhvr>
                                    </p:animEffect>
                                  </p:childTnLst>
                                </p:cTn>
                              </p:par>
                              <p:par>
                                <p:cTn id="26" presetID="23" presetClass="entr" presetSubtype="16" repeatCount="indefinite" fill="hold" nodeType="withEffect">
                                  <p:stCondLst>
                                    <p:cond delay="500"/>
                                  </p:stCondLst>
                                  <p:endCondLst>
                                    <p:cond evt="onNext" delay="0">
                                      <p:tgtEl>
                                        <p:sldTgt/>
                                      </p:tgtEl>
                                    </p:cond>
                                  </p:endCondLst>
                                  <p:childTnLst>
                                    <p:set>
                                      <p:cBhvr>
                                        <p:cTn id="27" dur="1" fill="hold">
                                          <p:stCondLst>
                                            <p:cond delay="0"/>
                                          </p:stCondLst>
                                        </p:cTn>
                                        <p:tgtEl>
                                          <p:spTgt spid="24590"/>
                                        </p:tgtEl>
                                        <p:attrNameLst>
                                          <p:attrName>style.visibility</p:attrName>
                                        </p:attrNameLst>
                                      </p:cBhvr>
                                      <p:to>
                                        <p:strVal val="visible"/>
                                      </p:to>
                                    </p:set>
                                    <p:anim calcmode="lin" valueType="num">
                                      <p:cBhvr>
                                        <p:cTn id="28" dur="3000" fill="hold"/>
                                        <p:tgtEl>
                                          <p:spTgt spid="24590"/>
                                        </p:tgtEl>
                                        <p:attrNameLst>
                                          <p:attrName>ppt_w</p:attrName>
                                        </p:attrNameLst>
                                      </p:cBhvr>
                                      <p:tavLst>
                                        <p:tav tm="0">
                                          <p:val>
                                            <p:fltVal val="0.000000"/>
                                          </p:val>
                                        </p:tav>
                                        <p:tav tm="100000">
                                          <p:val>
                                            <p:strVal val="#ppt_w"/>
                                          </p:val>
                                        </p:tav>
                                      </p:tavLst>
                                    </p:anim>
                                    <p:anim calcmode="lin" valueType="num">
                                      <p:cBhvr>
                                        <p:cTn id="29" dur="3000" fill="hold"/>
                                        <p:tgtEl>
                                          <p:spTgt spid="24590"/>
                                        </p:tgtEl>
                                        <p:attrNameLst>
                                          <p:attrName>ppt_h</p:attrName>
                                        </p:attrNameLst>
                                      </p:cBhvr>
                                      <p:tavLst>
                                        <p:tav tm="0">
                                          <p:val>
                                            <p:fltVal val="0.000000"/>
                                          </p:val>
                                        </p:tav>
                                        <p:tav tm="100000">
                                          <p:val>
                                            <p:strVal val="#ppt_h"/>
                                          </p:val>
                                        </p:tav>
                                      </p:tavLst>
                                    </p:anim>
                                  </p:childTnLst>
                                </p:cTn>
                              </p:par>
                              <p:par>
                                <p:cTn id="30" presetID="23" presetClass="entr" presetSubtype="16" repeatCount="indefinite" fill="hold" nodeType="withEffect">
                                  <p:stCondLst>
                                    <p:cond delay="500"/>
                                  </p:stCondLst>
                                  <p:endCondLst>
                                    <p:cond evt="onNext" delay="0">
                                      <p:tgtEl>
                                        <p:sldTgt/>
                                      </p:tgtEl>
                                    </p:cond>
                                  </p:endCondLst>
                                  <p:childTnLst>
                                    <p:set>
                                      <p:cBhvr>
                                        <p:cTn id="31" dur="1" fill="hold">
                                          <p:stCondLst>
                                            <p:cond delay="0"/>
                                          </p:stCondLst>
                                        </p:cTn>
                                        <p:tgtEl>
                                          <p:spTgt spid="24591"/>
                                        </p:tgtEl>
                                        <p:attrNameLst>
                                          <p:attrName>style.visibility</p:attrName>
                                        </p:attrNameLst>
                                      </p:cBhvr>
                                      <p:to>
                                        <p:strVal val="visible"/>
                                      </p:to>
                                    </p:set>
                                    <p:anim calcmode="lin" valueType="num">
                                      <p:cBhvr>
                                        <p:cTn id="32" dur="3000" fill="hold"/>
                                        <p:tgtEl>
                                          <p:spTgt spid="24591"/>
                                        </p:tgtEl>
                                        <p:attrNameLst>
                                          <p:attrName>ppt_w</p:attrName>
                                        </p:attrNameLst>
                                      </p:cBhvr>
                                      <p:tavLst>
                                        <p:tav tm="0">
                                          <p:val>
                                            <p:fltVal val="0.000000"/>
                                          </p:val>
                                        </p:tav>
                                        <p:tav tm="100000">
                                          <p:val>
                                            <p:strVal val="#ppt_w"/>
                                          </p:val>
                                        </p:tav>
                                      </p:tavLst>
                                    </p:anim>
                                    <p:anim calcmode="lin" valueType="num">
                                      <p:cBhvr>
                                        <p:cTn id="33" dur="3000" fill="hold"/>
                                        <p:tgtEl>
                                          <p:spTgt spid="24591"/>
                                        </p:tgtEl>
                                        <p:attrNameLst>
                                          <p:attrName>ppt_h</p:attrName>
                                        </p:attrNameLst>
                                      </p:cBhvr>
                                      <p:tavLst>
                                        <p:tav tm="0">
                                          <p:val>
                                            <p:fltVal val="0.000000"/>
                                          </p:val>
                                        </p:tav>
                                        <p:tav tm="100000">
                                          <p:val>
                                            <p:strVal val="#ppt_h"/>
                                          </p:val>
                                        </p:tav>
                                      </p:tavLst>
                                    </p:anim>
                                  </p:childTnLst>
                                </p:cTn>
                              </p:par>
                            </p:childTnLst>
                          </p:cTn>
                        </p:par>
                        <p:par>
                          <p:cTn id="34" fill="hold">
                            <p:stCondLst>
                              <p:cond delay="1000"/>
                            </p:stCondLst>
                            <p:childTnLst>
                              <p:par>
                                <p:cTn id="35" presetID="1" presetClass="mediacall" presetSubtype="0" fill="hold" nodeType="afterEffect">
                                  <p:stCondLst>
                                    <p:cond delay="0"/>
                                  </p:stCondLst>
                                  <p:childTnLst>
                                    <p:cmd type="call" cmd="playFrom(0.0)">
                                      <p:cBhvr>
                                        <p:cTn id="36" dur="7903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p:nvPr/>
        </p:nvPicPr>
        <p:blipFill>
          <a:blip r:embed="rId1"/>
          <a:stretch>
            <a:fillRect/>
          </a:stretch>
        </p:blipFill>
        <p:spPr>
          <a:xfrm>
            <a:off x="457200" y="457200"/>
            <a:ext cx="7800975" cy="4953000"/>
          </a:xfrm>
          <a:prstGeom prst="rect">
            <a:avLst/>
          </a:prstGeom>
        </p:spPr>
      </p:pic>
      <p:sp>
        <p:nvSpPr>
          <p:cNvPr id="7171" name="TextBox 2"/>
          <p:cNvSpPr txBox="1"/>
          <p:nvPr/>
        </p:nvSpPr>
        <p:spPr>
          <a:xfrm>
            <a:off x="1524000" y="5791200"/>
            <a:ext cx="6544310" cy="101473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r>
              <a:rPr lang="en-US" altLang="en-US" sz="6000" b="1" dirty="0">
                <a:solidFill>
                  <a:srgbClr val="FF0000"/>
                </a:solidFill>
                <a:latin typeface="Times New Roman" panose="02020603050405020304" pitchFamily="18" charset="0"/>
                <a:cs typeface="Times New Roman" panose="02020603050405020304" pitchFamily="18" charset="0"/>
              </a:rPr>
              <a:t>Tàu thủy</a:t>
            </a:r>
            <a:endParaRPr lang="en-US" altLang="en-US" sz="6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wipe(down)">
                                      <p:cBhvr>
                                        <p:cTn id="7"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13000"/>
          </a:stretch>
        </a:blipFill>
        <a:effectLst/>
      </p:bgPr>
    </p:bg>
    <p:spTree>
      <p:nvGrpSpPr>
        <p:cNvPr id="1" name=""/>
        <p:cNvGrpSpPr/>
        <p:nvPr/>
      </p:nvGrpSpPr>
      <p:grpSpPr/>
      <p:pic>
        <p:nvPicPr>
          <p:cNvPr id="2" name="Picture 1"/>
          <p:cNvPicPr>
            <a:picLocks noChangeAspect="1"/>
          </p:cNvPicPr>
          <p:nvPr/>
        </p:nvPicPr>
        <p:blipFill>
          <a:blip r:embed="rId2"/>
          <a:srcRect r="52214" b="19814"/>
          <a:stretch>
            <a:fillRect/>
          </a:stretch>
        </p:blipFill>
        <p:spPr>
          <a:xfrm>
            <a:off x="-228600" y="1828483"/>
            <a:ext cx="1943100" cy="1833562"/>
          </a:xfrm>
          <a:prstGeom prst="rect">
            <a:avLst/>
          </a:prstGeom>
          <a:noFill/>
          <a:ln w="9525">
            <a:noFill/>
          </a:ln>
        </p:spPr>
      </p:pic>
      <p:grpSp>
        <p:nvGrpSpPr>
          <p:cNvPr id="5" name="Group 4"/>
          <p:cNvGrpSpPr/>
          <p:nvPr/>
        </p:nvGrpSpPr>
        <p:grpSpPr>
          <a:xfrm>
            <a:off x="534988" y="5205413"/>
            <a:ext cx="1747837" cy="415925"/>
            <a:chOff x="949569" y="5786846"/>
            <a:chExt cx="1793632" cy="553997"/>
          </a:xfrm>
        </p:grpSpPr>
        <p:sp>
          <p:nvSpPr>
            <p:cNvPr id="6" name="Rounded Rectangle 5"/>
            <p:cNvSpPr/>
            <p:nvPr/>
          </p:nvSpPr>
          <p:spPr>
            <a:xfrm>
              <a:off x="949569" y="5786846"/>
              <a:ext cx="1793632" cy="550984"/>
            </a:xfrm>
            <a:prstGeom prst="roundRect">
              <a:avLst/>
            </a:prstGeom>
            <a:solidFill>
              <a:schemeClr val="accent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1028618" y="5786846"/>
              <a:ext cx="1635533" cy="553997"/>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2250" b="1" i="0" u="none" strike="noStrike" kern="1200" cap="none" spc="0" normalizeH="0" baseline="0" noProof="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Bahnschrift" panose="020B0502040204020203" pitchFamily="34" charset="0"/>
                  <a:ea typeface="+mn-ea"/>
                  <a:cs typeface="+mn-cs"/>
                </a:rPr>
                <a:t>Đáp</a:t>
              </a:r>
              <a:r>
                <a:rPr kumimoji="0" lang="en-US" sz="225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Bahnschrift" panose="020B0502040204020203" pitchFamily="34" charset="0"/>
                  <a:ea typeface="+mn-ea"/>
                  <a:cs typeface="+mn-cs"/>
                </a:rPr>
                <a:t> </a:t>
              </a:r>
              <a:r>
                <a:rPr kumimoji="0" lang="en-US" sz="2250" b="1" i="0" u="none" strike="noStrike" kern="1200" cap="none" spc="0" normalizeH="0" baseline="0" noProof="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Bahnschrift" panose="020B0502040204020203" pitchFamily="34" charset="0"/>
                  <a:ea typeface="+mn-ea"/>
                  <a:cs typeface="+mn-cs"/>
                </a:rPr>
                <a:t>án</a:t>
              </a:r>
              <a:r>
                <a:rPr kumimoji="0" lang="en-US" sz="225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Bahnschrift" panose="020B0502040204020203" pitchFamily="34" charset="0"/>
                  <a:ea typeface="+mn-ea"/>
                  <a:cs typeface="+mn-cs"/>
                </a:rPr>
                <a:t> </a:t>
              </a:r>
              <a:r>
                <a:rPr kumimoji="0" lang="en-US" sz="2250" b="1" i="0" u="none" strike="noStrike" kern="1200" cap="none" spc="0" normalizeH="0" baseline="0" noProof="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Bahnschrift" panose="020B0502040204020203" pitchFamily="34" charset="0"/>
                  <a:ea typeface="+mn-ea"/>
                  <a:cs typeface="+mn-cs"/>
                </a:rPr>
                <a:t>số</a:t>
              </a:r>
              <a:r>
                <a:rPr kumimoji="0" lang="en-US" sz="225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Bahnschrift" panose="020B0502040204020203" pitchFamily="34" charset="0"/>
                  <a:ea typeface="+mn-ea"/>
                  <a:cs typeface="+mn-cs"/>
                </a:rPr>
                <a:t> 1</a:t>
              </a:r>
              <a:endParaRPr kumimoji="0" lang="en-US" sz="225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Bahnschrift" panose="020B0502040204020203" pitchFamily="34" charset="0"/>
                <a:ea typeface="+mn-ea"/>
                <a:cs typeface="+mn-cs"/>
              </a:endParaRPr>
            </a:p>
          </p:txBody>
        </p:sp>
      </p:grpSp>
      <p:pic>
        <p:nvPicPr>
          <p:cNvPr id="9220" name="Picture 11">
            <a:hlinkClick r:id="" action="ppaction://noaction"/>
          </p:cNvPr>
          <p:cNvPicPr>
            <a:picLocks noChangeAspect="1"/>
          </p:cNvPicPr>
          <p:nvPr/>
        </p:nvPicPr>
        <p:blipFill>
          <a:blip r:embed="rId3"/>
          <a:srcRect l="17133" r="12587"/>
          <a:stretch>
            <a:fillRect/>
          </a:stretch>
        </p:blipFill>
        <p:spPr>
          <a:xfrm>
            <a:off x="8264525" y="5205413"/>
            <a:ext cx="1028700" cy="822325"/>
          </a:xfrm>
          <a:prstGeom prst="rect">
            <a:avLst/>
          </a:prstGeom>
          <a:noFill/>
          <a:ln w="9525">
            <a:noFill/>
          </a:ln>
        </p:spPr>
      </p:pic>
      <p:grpSp>
        <p:nvGrpSpPr>
          <p:cNvPr id="25" name="Group 24"/>
          <p:cNvGrpSpPr/>
          <p:nvPr/>
        </p:nvGrpSpPr>
        <p:grpSpPr>
          <a:xfrm>
            <a:off x="865188" y="4157663"/>
            <a:ext cx="1038225" cy="960437"/>
            <a:chOff x="1154529" y="4400466"/>
            <a:chExt cx="1383712" cy="1280914"/>
          </a:xfrm>
        </p:grpSpPr>
        <p:sp>
          <p:nvSpPr>
            <p:cNvPr id="13" name="Flowchart: Connector 12"/>
            <p:cNvSpPr/>
            <p:nvPr/>
          </p:nvSpPr>
          <p:spPr>
            <a:xfrm>
              <a:off x="1154529" y="4400466"/>
              <a:ext cx="1383712" cy="1280914"/>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lowchart: Connector 13"/>
            <p:cNvSpPr/>
            <p:nvPr/>
          </p:nvSpPr>
          <p:spPr>
            <a:xfrm>
              <a:off x="1333403" y="4580018"/>
              <a:ext cx="1025963" cy="921809"/>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TextBox 35"/>
          <p:cNvSpPr txBox="1"/>
          <p:nvPr/>
        </p:nvSpPr>
        <p:spPr>
          <a:xfrm>
            <a:off x="1133475" y="4295775"/>
            <a:ext cx="815975" cy="669925"/>
          </a:xfrm>
          <a:prstGeom prst="rect">
            <a:avLst/>
          </a:prstGeom>
          <a:noFill/>
        </p:spPr>
        <p:txBody>
          <a:bodyPr wrap="square" rtlCol="0">
            <a:spAutoFit/>
          </a:bodyPr>
          <a:lstStyle/>
          <a:p>
            <a:pPr marR="0" defTabSz="685800" eaLnBrk="1" fontAlgn="auto" hangingPunct="1">
              <a:spcBef>
                <a:spcPts val="0"/>
              </a:spcBef>
              <a:spcAft>
                <a:spcPts val="0"/>
              </a:spcAft>
              <a:buClrTx/>
              <a:buSzTx/>
              <a:buFontTx/>
              <a:buNone/>
              <a:defRPr/>
            </a:pPr>
            <a:r>
              <a:rPr kumimoji="0" lang="en-US" sz="3750" kern="1200" cap="none" spc="0" normalizeH="0" baseline="0" noProof="0" dirty="0">
                <a:solidFill>
                  <a:prstClr val="black"/>
                </a:solidFill>
                <a:latin typeface="Times New Roman" panose="02020603050405020304" pitchFamily="18" charset="0"/>
                <a:ea typeface="+mn-ea"/>
                <a:cs typeface="Times New Roman" panose="02020603050405020304" pitchFamily="18" charset="0"/>
              </a:rPr>
              <a:t>10</a:t>
            </a:r>
            <a:endParaRPr kumimoji="0" lang="en-US" sz="3750" kern="1200" cap="none" spc="0" normalizeH="0" baseline="0" noProof="0" dirty="0">
              <a:solidFill>
                <a:prstClr val="black"/>
              </a:solidFill>
              <a:latin typeface="Times New Roman" panose="02020603050405020304" pitchFamily="18" charset="0"/>
              <a:ea typeface="+mn-ea"/>
              <a:cs typeface="Times New Roman" panose="02020603050405020304" pitchFamily="18" charset="0"/>
            </a:endParaRPr>
          </a:p>
        </p:txBody>
      </p:sp>
      <p:sp>
        <p:nvSpPr>
          <p:cNvPr id="37" name="TextBox 36"/>
          <p:cNvSpPr txBox="1"/>
          <p:nvPr/>
        </p:nvSpPr>
        <p:spPr>
          <a:xfrm>
            <a:off x="1133475" y="4295775"/>
            <a:ext cx="815975" cy="669925"/>
          </a:xfrm>
          <a:prstGeom prst="rect">
            <a:avLst/>
          </a:prstGeom>
          <a:noFill/>
        </p:spPr>
        <p:txBody>
          <a:bodyPr wrap="square" rtlCol="0">
            <a:spAutoFit/>
          </a:bodyPr>
          <a:lstStyle/>
          <a:p>
            <a:pPr marR="0" defTabSz="685800" eaLnBrk="1" fontAlgn="auto" hangingPunct="1">
              <a:spcBef>
                <a:spcPts val="0"/>
              </a:spcBef>
              <a:spcAft>
                <a:spcPts val="0"/>
              </a:spcAft>
              <a:buClrTx/>
              <a:buSzTx/>
              <a:buFontTx/>
              <a:buNone/>
              <a:defRPr/>
            </a:pPr>
            <a:r>
              <a:rPr kumimoji="0" lang="en-US" sz="3750" kern="1200" cap="none" spc="0" normalizeH="0" baseline="0" noProof="0" dirty="0">
                <a:solidFill>
                  <a:prstClr val="black"/>
                </a:solidFill>
                <a:latin typeface="Times New Roman" panose="02020603050405020304" pitchFamily="18" charset="0"/>
                <a:ea typeface="+mn-ea"/>
                <a:cs typeface="Times New Roman" panose="02020603050405020304" pitchFamily="18" charset="0"/>
              </a:rPr>
              <a:t>9</a:t>
            </a:r>
            <a:endParaRPr kumimoji="0" lang="en-US" sz="3750" kern="1200" cap="none" spc="0" normalizeH="0" baseline="0" noProof="0" dirty="0">
              <a:solidFill>
                <a:prstClr val="black"/>
              </a:solidFill>
              <a:latin typeface="Times New Roman" panose="02020603050405020304" pitchFamily="18" charset="0"/>
              <a:ea typeface="+mn-ea"/>
              <a:cs typeface="Times New Roman" panose="02020603050405020304" pitchFamily="18" charset="0"/>
            </a:endParaRPr>
          </a:p>
        </p:txBody>
      </p:sp>
      <p:sp>
        <p:nvSpPr>
          <p:cNvPr id="38" name="TextBox 37"/>
          <p:cNvSpPr txBox="1"/>
          <p:nvPr/>
        </p:nvSpPr>
        <p:spPr>
          <a:xfrm>
            <a:off x="1133475" y="4295775"/>
            <a:ext cx="815975" cy="669925"/>
          </a:xfrm>
          <a:prstGeom prst="rect">
            <a:avLst/>
          </a:prstGeom>
          <a:noFill/>
        </p:spPr>
        <p:txBody>
          <a:bodyPr wrap="square" rtlCol="0">
            <a:spAutoFit/>
          </a:bodyPr>
          <a:lstStyle/>
          <a:p>
            <a:pPr marR="0" defTabSz="685800" eaLnBrk="1" fontAlgn="auto" hangingPunct="1">
              <a:spcBef>
                <a:spcPts val="0"/>
              </a:spcBef>
              <a:spcAft>
                <a:spcPts val="0"/>
              </a:spcAft>
              <a:buClrTx/>
              <a:buSzTx/>
              <a:buFontTx/>
              <a:buNone/>
              <a:defRPr/>
            </a:pPr>
            <a:r>
              <a:rPr kumimoji="0" lang="en-US" sz="3750" kern="1200" cap="none" spc="0" normalizeH="0" baseline="0" noProof="0" dirty="0">
                <a:solidFill>
                  <a:prstClr val="black"/>
                </a:solidFill>
                <a:latin typeface="Times New Roman" panose="02020603050405020304" pitchFamily="18" charset="0"/>
                <a:ea typeface="+mn-ea"/>
                <a:cs typeface="Times New Roman" panose="02020603050405020304" pitchFamily="18" charset="0"/>
              </a:rPr>
              <a:t>8</a:t>
            </a:r>
            <a:endParaRPr kumimoji="0" lang="en-US" sz="3750" kern="1200" cap="none" spc="0" normalizeH="0" baseline="0" noProof="0" dirty="0">
              <a:solidFill>
                <a:prstClr val="black"/>
              </a:solidFill>
              <a:latin typeface="Times New Roman" panose="02020603050405020304" pitchFamily="18" charset="0"/>
              <a:ea typeface="+mn-ea"/>
              <a:cs typeface="Times New Roman" panose="02020603050405020304" pitchFamily="18" charset="0"/>
            </a:endParaRPr>
          </a:p>
        </p:txBody>
      </p:sp>
      <p:sp>
        <p:nvSpPr>
          <p:cNvPr id="39" name="TextBox 38"/>
          <p:cNvSpPr txBox="1"/>
          <p:nvPr/>
        </p:nvSpPr>
        <p:spPr>
          <a:xfrm>
            <a:off x="1133475" y="4295775"/>
            <a:ext cx="815975" cy="669925"/>
          </a:xfrm>
          <a:prstGeom prst="rect">
            <a:avLst/>
          </a:prstGeom>
          <a:noFill/>
        </p:spPr>
        <p:txBody>
          <a:bodyPr wrap="square" rtlCol="0">
            <a:spAutoFit/>
          </a:bodyPr>
          <a:lstStyle/>
          <a:p>
            <a:pPr marR="0" defTabSz="685800" eaLnBrk="1" fontAlgn="auto" hangingPunct="1">
              <a:spcBef>
                <a:spcPts val="0"/>
              </a:spcBef>
              <a:spcAft>
                <a:spcPts val="0"/>
              </a:spcAft>
              <a:buClrTx/>
              <a:buSzTx/>
              <a:buFontTx/>
              <a:buNone/>
              <a:defRPr/>
            </a:pPr>
            <a:r>
              <a:rPr kumimoji="0" lang="en-US" sz="3750" kern="1200" cap="none" spc="0" normalizeH="0" baseline="0" noProof="0" dirty="0">
                <a:solidFill>
                  <a:prstClr val="black"/>
                </a:solidFill>
                <a:latin typeface="Times New Roman" panose="02020603050405020304" pitchFamily="18" charset="0"/>
                <a:ea typeface="+mn-ea"/>
                <a:cs typeface="Times New Roman" panose="02020603050405020304" pitchFamily="18" charset="0"/>
              </a:rPr>
              <a:t>7</a:t>
            </a:r>
            <a:endParaRPr kumimoji="0" lang="en-US" sz="3750" kern="1200" cap="none" spc="0" normalizeH="0" baseline="0" noProof="0" dirty="0">
              <a:solidFill>
                <a:prstClr val="black"/>
              </a:solidFill>
              <a:latin typeface="Times New Roman" panose="02020603050405020304" pitchFamily="18" charset="0"/>
              <a:ea typeface="+mn-ea"/>
              <a:cs typeface="Times New Roman" panose="02020603050405020304" pitchFamily="18" charset="0"/>
            </a:endParaRPr>
          </a:p>
        </p:txBody>
      </p:sp>
      <p:sp>
        <p:nvSpPr>
          <p:cNvPr id="40" name="TextBox 39"/>
          <p:cNvSpPr txBox="1"/>
          <p:nvPr/>
        </p:nvSpPr>
        <p:spPr>
          <a:xfrm>
            <a:off x="1133475" y="4295775"/>
            <a:ext cx="815975" cy="669925"/>
          </a:xfrm>
          <a:prstGeom prst="rect">
            <a:avLst/>
          </a:prstGeom>
          <a:noFill/>
        </p:spPr>
        <p:txBody>
          <a:bodyPr wrap="square" rtlCol="0">
            <a:spAutoFit/>
          </a:bodyPr>
          <a:lstStyle/>
          <a:p>
            <a:pPr marR="0" defTabSz="685800" eaLnBrk="1" fontAlgn="auto" hangingPunct="1">
              <a:spcBef>
                <a:spcPts val="0"/>
              </a:spcBef>
              <a:spcAft>
                <a:spcPts val="0"/>
              </a:spcAft>
              <a:buClrTx/>
              <a:buSzTx/>
              <a:buFontTx/>
              <a:buNone/>
              <a:defRPr/>
            </a:pPr>
            <a:r>
              <a:rPr kumimoji="0" lang="en-US" sz="3750" kern="1200" cap="none" spc="0" normalizeH="0" baseline="0" noProof="0" dirty="0">
                <a:solidFill>
                  <a:prstClr val="black"/>
                </a:solidFill>
                <a:latin typeface="Times New Roman" panose="02020603050405020304" pitchFamily="18" charset="0"/>
                <a:ea typeface="+mn-ea"/>
                <a:cs typeface="Times New Roman" panose="02020603050405020304" pitchFamily="18" charset="0"/>
              </a:rPr>
              <a:t>6</a:t>
            </a:r>
            <a:endParaRPr kumimoji="0" lang="en-US" sz="3750" kern="1200" cap="none" spc="0" normalizeH="0" baseline="0" noProof="0" dirty="0">
              <a:solidFill>
                <a:prstClr val="black"/>
              </a:solidFill>
              <a:latin typeface="Times New Roman" panose="02020603050405020304" pitchFamily="18" charset="0"/>
              <a:ea typeface="+mn-ea"/>
              <a:cs typeface="Times New Roman" panose="02020603050405020304" pitchFamily="18" charset="0"/>
            </a:endParaRPr>
          </a:p>
        </p:txBody>
      </p:sp>
      <p:sp>
        <p:nvSpPr>
          <p:cNvPr id="41" name="TextBox 40"/>
          <p:cNvSpPr txBox="1"/>
          <p:nvPr/>
        </p:nvSpPr>
        <p:spPr>
          <a:xfrm>
            <a:off x="1133475" y="4295775"/>
            <a:ext cx="815975" cy="669925"/>
          </a:xfrm>
          <a:prstGeom prst="rect">
            <a:avLst/>
          </a:prstGeom>
          <a:noFill/>
        </p:spPr>
        <p:txBody>
          <a:bodyPr wrap="square" rtlCol="0">
            <a:spAutoFit/>
          </a:bodyPr>
          <a:lstStyle/>
          <a:p>
            <a:pPr marR="0" defTabSz="685800" eaLnBrk="1" fontAlgn="auto" hangingPunct="1">
              <a:spcBef>
                <a:spcPts val="0"/>
              </a:spcBef>
              <a:spcAft>
                <a:spcPts val="0"/>
              </a:spcAft>
              <a:buClrTx/>
              <a:buSzTx/>
              <a:buFontTx/>
              <a:buNone/>
              <a:defRPr/>
            </a:pPr>
            <a:r>
              <a:rPr kumimoji="0" lang="en-US" sz="3750" kern="1200" cap="none" spc="0" normalizeH="0" baseline="0" noProof="0" dirty="0">
                <a:solidFill>
                  <a:prstClr val="black"/>
                </a:solidFill>
                <a:latin typeface="Times New Roman" panose="02020603050405020304" pitchFamily="18" charset="0"/>
                <a:ea typeface="+mn-ea"/>
                <a:cs typeface="Times New Roman" panose="02020603050405020304" pitchFamily="18" charset="0"/>
              </a:rPr>
              <a:t>5</a:t>
            </a:r>
            <a:endParaRPr kumimoji="0" lang="en-US" sz="3750" kern="1200" cap="none" spc="0" normalizeH="0" baseline="0" noProof="0" dirty="0">
              <a:solidFill>
                <a:prstClr val="black"/>
              </a:solidFill>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1133475" y="4295775"/>
            <a:ext cx="815975" cy="669925"/>
          </a:xfrm>
          <a:prstGeom prst="rect">
            <a:avLst/>
          </a:prstGeom>
          <a:noFill/>
        </p:spPr>
        <p:txBody>
          <a:bodyPr wrap="square" rtlCol="0">
            <a:spAutoFit/>
          </a:bodyPr>
          <a:lstStyle/>
          <a:p>
            <a:pPr marR="0" defTabSz="685800" eaLnBrk="1" fontAlgn="auto" hangingPunct="1">
              <a:spcBef>
                <a:spcPts val="0"/>
              </a:spcBef>
              <a:spcAft>
                <a:spcPts val="0"/>
              </a:spcAft>
              <a:buClrTx/>
              <a:buSzTx/>
              <a:buFontTx/>
              <a:buNone/>
              <a:defRPr/>
            </a:pPr>
            <a:r>
              <a:rPr kumimoji="0" lang="en-US" sz="3750" kern="1200" cap="none" spc="0" normalizeH="0" baseline="0" noProof="0" dirty="0">
                <a:solidFill>
                  <a:prstClr val="black"/>
                </a:solidFill>
                <a:latin typeface="Times New Roman" panose="02020603050405020304" pitchFamily="18" charset="0"/>
                <a:ea typeface="+mn-ea"/>
                <a:cs typeface="Times New Roman" panose="02020603050405020304" pitchFamily="18" charset="0"/>
              </a:rPr>
              <a:t>4</a:t>
            </a:r>
            <a:endParaRPr kumimoji="0" lang="en-US" sz="3750" kern="1200" cap="none" spc="0" normalizeH="0" baseline="0" noProof="0" dirty="0">
              <a:solidFill>
                <a:prstClr val="black"/>
              </a:solidFill>
              <a:latin typeface="Times New Roman" panose="02020603050405020304" pitchFamily="18" charset="0"/>
              <a:ea typeface="+mn-ea"/>
              <a:cs typeface="Times New Roman" panose="02020603050405020304" pitchFamily="18" charset="0"/>
            </a:endParaRPr>
          </a:p>
        </p:txBody>
      </p:sp>
      <p:sp>
        <p:nvSpPr>
          <p:cNvPr id="43" name="TextBox 42"/>
          <p:cNvSpPr txBox="1"/>
          <p:nvPr/>
        </p:nvSpPr>
        <p:spPr>
          <a:xfrm>
            <a:off x="1133475" y="4295775"/>
            <a:ext cx="815975" cy="669925"/>
          </a:xfrm>
          <a:prstGeom prst="rect">
            <a:avLst/>
          </a:prstGeom>
          <a:noFill/>
        </p:spPr>
        <p:txBody>
          <a:bodyPr wrap="square" rtlCol="0">
            <a:spAutoFit/>
          </a:bodyPr>
          <a:lstStyle/>
          <a:p>
            <a:pPr marR="0" defTabSz="685800" eaLnBrk="1" fontAlgn="auto" hangingPunct="1">
              <a:spcBef>
                <a:spcPts val="0"/>
              </a:spcBef>
              <a:spcAft>
                <a:spcPts val="0"/>
              </a:spcAft>
              <a:buClrTx/>
              <a:buSzTx/>
              <a:buFontTx/>
              <a:buNone/>
              <a:defRPr/>
            </a:pPr>
            <a:r>
              <a:rPr kumimoji="0" lang="en-US" sz="3750" kern="1200" cap="none" spc="0" normalizeH="0" baseline="0" noProof="0" dirty="0">
                <a:solidFill>
                  <a:prstClr val="black"/>
                </a:solidFill>
                <a:latin typeface="Times New Roman" panose="02020603050405020304" pitchFamily="18" charset="0"/>
                <a:ea typeface="+mn-ea"/>
                <a:cs typeface="Times New Roman" panose="02020603050405020304" pitchFamily="18" charset="0"/>
              </a:rPr>
              <a:t>3</a:t>
            </a:r>
            <a:endParaRPr kumimoji="0" lang="en-US" sz="3750" kern="1200" cap="none" spc="0" normalizeH="0" baseline="0" noProof="0" dirty="0">
              <a:solidFill>
                <a:prstClr val="black"/>
              </a:solidFill>
              <a:latin typeface="Times New Roman" panose="02020603050405020304" pitchFamily="18" charset="0"/>
              <a:ea typeface="+mn-ea"/>
              <a:cs typeface="Times New Roman" panose="02020603050405020304" pitchFamily="18" charset="0"/>
            </a:endParaRPr>
          </a:p>
        </p:txBody>
      </p:sp>
      <p:sp>
        <p:nvSpPr>
          <p:cNvPr id="44" name="TextBox 43"/>
          <p:cNvSpPr txBox="1"/>
          <p:nvPr/>
        </p:nvSpPr>
        <p:spPr>
          <a:xfrm>
            <a:off x="1133475" y="4295775"/>
            <a:ext cx="815975" cy="669925"/>
          </a:xfrm>
          <a:prstGeom prst="rect">
            <a:avLst/>
          </a:prstGeom>
          <a:noFill/>
        </p:spPr>
        <p:txBody>
          <a:bodyPr wrap="square" rtlCol="0">
            <a:spAutoFit/>
          </a:bodyPr>
          <a:lstStyle/>
          <a:p>
            <a:pPr marR="0" defTabSz="685800" eaLnBrk="1" fontAlgn="auto" hangingPunct="1">
              <a:spcBef>
                <a:spcPts val="0"/>
              </a:spcBef>
              <a:spcAft>
                <a:spcPts val="0"/>
              </a:spcAft>
              <a:buClrTx/>
              <a:buSzTx/>
              <a:buFontTx/>
              <a:buNone/>
              <a:defRPr/>
            </a:pPr>
            <a:r>
              <a:rPr kumimoji="0" lang="en-US" sz="3750" kern="1200" cap="none" spc="0" normalizeH="0" baseline="0" noProof="0" dirty="0">
                <a:solidFill>
                  <a:prstClr val="black"/>
                </a:solidFill>
                <a:latin typeface="Times New Roman" panose="02020603050405020304" pitchFamily="18" charset="0"/>
                <a:ea typeface="+mn-ea"/>
                <a:cs typeface="Times New Roman" panose="02020603050405020304" pitchFamily="18" charset="0"/>
              </a:rPr>
              <a:t>2</a:t>
            </a:r>
            <a:endParaRPr kumimoji="0" lang="en-US" sz="3750" kern="1200" cap="none" spc="0" normalizeH="0" baseline="0" noProof="0" dirty="0">
              <a:solidFill>
                <a:prstClr val="black"/>
              </a:solidFill>
              <a:latin typeface="Times New Roman" panose="02020603050405020304" pitchFamily="18" charset="0"/>
              <a:ea typeface="+mn-ea"/>
              <a:cs typeface="Times New Roman" panose="02020603050405020304" pitchFamily="18" charset="0"/>
            </a:endParaRPr>
          </a:p>
        </p:txBody>
      </p:sp>
      <p:sp>
        <p:nvSpPr>
          <p:cNvPr id="45" name="TextBox 44"/>
          <p:cNvSpPr txBox="1"/>
          <p:nvPr/>
        </p:nvSpPr>
        <p:spPr>
          <a:xfrm>
            <a:off x="1179513" y="4295775"/>
            <a:ext cx="723900" cy="669925"/>
          </a:xfrm>
          <a:prstGeom prst="rect">
            <a:avLst/>
          </a:prstGeom>
          <a:noFill/>
        </p:spPr>
        <p:txBody>
          <a:bodyPr wrap="square" rtlCol="0">
            <a:spAutoFit/>
          </a:bodyPr>
          <a:lstStyle/>
          <a:p>
            <a:pPr marR="0" defTabSz="685800" eaLnBrk="1" fontAlgn="auto" hangingPunct="1">
              <a:spcBef>
                <a:spcPts val="0"/>
              </a:spcBef>
              <a:spcAft>
                <a:spcPts val="0"/>
              </a:spcAft>
              <a:buClrTx/>
              <a:buSzTx/>
              <a:buFontTx/>
              <a:buNone/>
              <a:defRPr/>
            </a:pPr>
            <a:r>
              <a:rPr kumimoji="0" lang="en-US" sz="3750" kern="1200" cap="none" spc="0" normalizeH="0" baseline="0" noProof="0" dirty="0">
                <a:solidFill>
                  <a:prstClr val="black"/>
                </a:solidFill>
                <a:latin typeface="Times New Roman" panose="02020603050405020304" pitchFamily="18" charset="0"/>
                <a:ea typeface="+mn-ea"/>
                <a:cs typeface="Times New Roman" panose="02020603050405020304" pitchFamily="18" charset="0"/>
              </a:rPr>
              <a:t>1</a:t>
            </a:r>
            <a:endParaRPr kumimoji="0" lang="en-US" sz="3750" kern="1200" cap="none" spc="0" normalizeH="0" baseline="0" noProof="0" dirty="0">
              <a:solidFill>
                <a:prstClr val="black"/>
              </a:solidFill>
              <a:latin typeface="Times New Roman" panose="02020603050405020304" pitchFamily="18" charset="0"/>
              <a:ea typeface="+mn-ea"/>
              <a:cs typeface="Times New Roman" panose="02020603050405020304" pitchFamily="18" charset="0"/>
            </a:endParaRPr>
          </a:p>
        </p:txBody>
      </p:sp>
      <p:sp>
        <p:nvSpPr>
          <p:cNvPr id="46" name="TextBox 45"/>
          <p:cNvSpPr txBox="1"/>
          <p:nvPr/>
        </p:nvSpPr>
        <p:spPr>
          <a:xfrm>
            <a:off x="944563" y="4481513"/>
            <a:ext cx="927100" cy="300038"/>
          </a:xfrm>
          <a:prstGeom prst="rect">
            <a:avLst/>
          </a:prstGeom>
          <a:noFill/>
        </p:spPr>
        <p:txBody>
          <a:bodyPr wrap="none" rtlCol="0">
            <a:spAutoFit/>
          </a:bodyPr>
          <a:p>
            <a:pPr defTabSz="685800" eaLnBrk="1" hangingPunct="1">
              <a:buNone/>
            </a:pPr>
            <a:r>
              <a:rPr sz="1300" b="1" dirty="0">
                <a:solidFill>
                  <a:srgbClr val="000000"/>
                </a:solidFill>
                <a:effectLst>
                  <a:outerShdw blurRad="38100" dist="38100" dir="2700000">
                    <a:srgbClr val="FFFFFF"/>
                  </a:outerShdw>
                </a:effectLst>
                <a:latin typeface="Times New Roman" panose="02020603050405020304" pitchFamily="18" charset="0"/>
                <a:cs typeface="Times New Roman" panose="02020603050405020304" pitchFamily="18" charset="0"/>
              </a:rPr>
              <a:t>HẾT GIỜ</a:t>
            </a:r>
            <a:endParaRPr sz="1300" b="1" dirty="0">
              <a:solidFill>
                <a:srgbClr val="000000"/>
              </a:solidFill>
              <a:effectLst>
                <a:outerShdw blurRad="38100" dist="38100" dir="2700000">
                  <a:srgbClr val="FFFFFF"/>
                </a:outerShdw>
              </a:effectLst>
              <a:latin typeface="Times New Roman" panose="02020603050405020304" pitchFamily="18" charset="0"/>
              <a:ea typeface="Times New Roman" panose="02020603050405020304" pitchFamily="18" charset="0"/>
            </a:endParaRPr>
          </a:p>
        </p:txBody>
      </p:sp>
      <p:pic>
        <p:nvPicPr>
          <p:cNvPr id="27" name="dem rung chuong vang.m4a">
            <a:hlinkClick r:id="" action="ppaction://media"/>
          </p:cNvPr>
          <p:cNvPicPr>
            <a:picLocks noChangeAspect="1"/>
          </p:cNvPicPr>
          <p:nvPr/>
        </p:nvPicPr>
        <p:blipFill>
          <a:blip r:embed="rId4"/>
          <a:stretch>
            <a:fillRect/>
          </a:stretch>
        </p:blipFill>
        <p:spPr>
          <a:xfrm>
            <a:off x="1163638" y="3584575"/>
            <a:ext cx="457200" cy="457200"/>
          </a:xfrm>
          <a:prstGeom prst="rect">
            <a:avLst/>
          </a:prstGeom>
          <a:noFill/>
          <a:ln w="9525">
            <a:noFill/>
          </a:ln>
        </p:spPr>
      </p:pic>
      <p:pic>
        <p:nvPicPr>
          <p:cNvPr id="28" name="5883866543450119506 (mp3cut.net).m4a">
            <a:hlinkClick r:id="" action="ppaction://media"/>
          </p:cNvPr>
          <p:cNvPicPr>
            <a:picLocks noChangeAspect="1"/>
          </p:cNvPicPr>
          <p:nvPr/>
        </p:nvPicPr>
        <p:blipFill>
          <a:blip r:embed="rId4"/>
          <a:stretch>
            <a:fillRect/>
          </a:stretch>
        </p:blipFill>
        <p:spPr>
          <a:xfrm>
            <a:off x="0" y="908050"/>
            <a:ext cx="1079500" cy="1079500"/>
          </a:xfrm>
          <a:prstGeom prst="rect">
            <a:avLst/>
          </a:prstGeom>
          <a:noFill/>
          <a:ln w="9525">
            <a:noFill/>
          </a:ln>
        </p:spPr>
      </p:pic>
      <p:pic>
        <p:nvPicPr>
          <p:cNvPr id="3" name="Picture 2"/>
          <p:cNvPicPr/>
          <p:nvPr/>
        </p:nvPicPr>
        <p:blipFill>
          <a:blip r:embed="rId5"/>
          <a:stretch>
            <a:fillRect/>
          </a:stretch>
        </p:blipFill>
        <p:spPr>
          <a:xfrm>
            <a:off x="76200" y="152400"/>
            <a:ext cx="8969375" cy="6382385"/>
          </a:xfrm>
          <a:prstGeom prst="rect">
            <a:avLst/>
          </a:prstGeom>
        </p:spPr>
      </p:pic>
      <p:sp>
        <p:nvSpPr>
          <p:cNvPr id="4" name="Oval 3"/>
          <p:cNvSpPr/>
          <p:nvPr/>
        </p:nvSpPr>
        <p:spPr>
          <a:xfrm>
            <a:off x="381000" y="381000"/>
            <a:ext cx="2209800" cy="1449705"/>
          </a:xfrm>
          <a:prstGeom prst="ellipse">
            <a:avLst/>
          </a:prstGeom>
          <a:solidFill>
            <a:schemeClr val="accent2"/>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2800">
                <a:latin typeface="Times New Roman" panose="02020603050405020304" pitchFamily="18" charset="0"/>
                <a:cs typeface="Times New Roman" panose="02020603050405020304" pitchFamily="18" charset="0"/>
              </a:rPr>
              <a:t>Đầu tàu</a:t>
            </a:r>
            <a:endParaRPr lang="en-US" sz="2800">
              <a:latin typeface="Times New Roman" panose="02020603050405020304" pitchFamily="18" charset="0"/>
              <a:cs typeface="Times New Roman" panose="02020603050405020304" pitchFamily="18" charset="0"/>
            </a:endParaRPr>
          </a:p>
        </p:txBody>
      </p:sp>
      <p:cxnSp>
        <p:nvCxnSpPr>
          <p:cNvPr id="8" name="Straight Arrow Connector 7"/>
          <p:cNvCxnSpPr>
            <a:stCxn id="4" idx="4"/>
          </p:cNvCxnSpPr>
          <p:nvPr/>
        </p:nvCxnSpPr>
        <p:spPr>
          <a:xfrm flipH="1">
            <a:off x="1240155" y="1830705"/>
            <a:ext cx="245745" cy="2583180"/>
          </a:xfrm>
          <a:prstGeom prst="straightConnector1">
            <a:avLst/>
          </a:prstGeom>
          <a:ln w="31750" cap="rnd">
            <a:solidFill>
              <a:schemeClr val="accent2"/>
            </a:solidFill>
            <a:round/>
            <a:tailEnd type="arrow" w="med" len="med"/>
          </a:ln>
        </p:spPr>
        <p:style>
          <a:lnRef idx="0">
            <a:srgbClr val="FFFFFF"/>
          </a:lnRef>
          <a:fillRef idx="0">
            <a:srgbClr val="FFFFFF"/>
          </a:fillRef>
          <a:effectRef idx="0">
            <a:srgbClr val="FFFFFF"/>
          </a:effectRef>
          <a:fontRef idx="minor">
            <a:schemeClr val="tx1"/>
          </a:fontRef>
        </p:style>
      </p:cxnSp>
      <p:sp>
        <p:nvSpPr>
          <p:cNvPr id="9" name="Oval 8"/>
          <p:cNvSpPr/>
          <p:nvPr/>
        </p:nvSpPr>
        <p:spPr>
          <a:xfrm>
            <a:off x="3581400" y="5105400"/>
            <a:ext cx="2209800" cy="1449705"/>
          </a:xfrm>
          <a:prstGeom prst="ellipse">
            <a:avLst/>
          </a:prstGeom>
          <a:solidFill>
            <a:schemeClr val="accent2"/>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2800">
                <a:latin typeface="Times New Roman" panose="02020603050405020304" pitchFamily="18" charset="0"/>
                <a:cs typeface="Times New Roman" panose="02020603050405020304" pitchFamily="18" charset="0"/>
              </a:rPr>
              <a:t>Thân tàu</a:t>
            </a:r>
            <a:endParaRPr lang="en-US" sz="2800">
              <a:latin typeface="Times New Roman" panose="02020603050405020304" pitchFamily="18" charset="0"/>
              <a:cs typeface="Times New Roman" panose="02020603050405020304" pitchFamily="18" charset="0"/>
            </a:endParaRPr>
          </a:p>
        </p:txBody>
      </p:sp>
      <p:sp>
        <p:nvSpPr>
          <p:cNvPr id="10" name="Oval 9"/>
          <p:cNvSpPr/>
          <p:nvPr/>
        </p:nvSpPr>
        <p:spPr>
          <a:xfrm>
            <a:off x="6781800" y="3886200"/>
            <a:ext cx="2209800" cy="1449705"/>
          </a:xfrm>
          <a:prstGeom prst="ellipse">
            <a:avLst/>
          </a:prstGeom>
          <a:solidFill>
            <a:schemeClr val="accent2"/>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2800">
                <a:latin typeface="Times New Roman" panose="02020603050405020304" pitchFamily="18" charset="0"/>
                <a:cs typeface="Times New Roman" panose="02020603050405020304" pitchFamily="18" charset="0"/>
              </a:rPr>
              <a:t>Đuôi tàu</a:t>
            </a:r>
            <a:endParaRPr lang="en-US" sz="2800">
              <a:latin typeface="Times New Roman" panose="02020603050405020304" pitchFamily="18" charset="0"/>
              <a:cs typeface="Times New Roman" panose="02020603050405020304" pitchFamily="18" charset="0"/>
            </a:endParaRPr>
          </a:p>
        </p:txBody>
      </p:sp>
      <p:cxnSp>
        <p:nvCxnSpPr>
          <p:cNvPr id="11" name="Straight Arrow Connector 10"/>
          <p:cNvCxnSpPr/>
          <p:nvPr/>
        </p:nvCxnSpPr>
        <p:spPr>
          <a:xfrm flipV="1">
            <a:off x="5334000" y="3657600"/>
            <a:ext cx="838200" cy="1905000"/>
          </a:xfrm>
          <a:prstGeom prst="straightConnector1">
            <a:avLst/>
          </a:prstGeom>
          <a:ln w="31750" cap="rnd">
            <a:solidFill>
              <a:schemeClr val="accent2"/>
            </a:solidFill>
            <a:round/>
            <a:tailEnd type="arrow" w="med" len="med"/>
          </a:ln>
        </p:spPr>
        <p:style>
          <a:lnRef idx="0">
            <a:srgbClr val="FFFFFF"/>
          </a:lnRef>
          <a:fillRef idx="0">
            <a:srgbClr val="FFFFFF"/>
          </a:fillRef>
          <a:effectRef idx="0">
            <a:srgbClr val="FFFFFF"/>
          </a:effectRef>
          <a:fontRef idx="minor">
            <a:schemeClr val="tx1"/>
          </a:fontRef>
        </p:style>
      </p:cxnSp>
      <p:cxnSp>
        <p:nvCxnSpPr>
          <p:cNvPr id="19" name="Straight Arrow Connector 18"/>
          <p:cNvCxnSpPr/>
          <p:nvPr/>
        </p:nvCxnSpPr>
        <p:spPr>
          <a:xfrm flipH="1" flipV="1">
            <a:off x="7848600" y="2362200"/>
            <a:ext cx="228600" cy="1981200"/>
          </a:xfrm>
          <a:prstGeom prst="straightConnector1">
            <a:avLst/>
          </a:prstGeom>
          <a:ln w="31750" cap="rnd">
            <a:solidFill>
              <a:schemeClr val="accent2"/>
            </a:solidFill>
            <a:round/>
            <a:tailEnd type="arrow" w="med" len="med"/>
          </a:ln>
        </p:spPr>
        <p:style>
          <a:lnRef idx="0">
            <a:srgbClr val="FFFFFF"/>
          </a:lnRef>
          <a:fillRef idx="0">
            <a:srgbClr val="FFFFFF"/>
          </a:fillRef>
          <a:effectRef idx="0">
            <a:srgbClr val="FFFFFF"/>
          </a:effectRef>
          <a:fontRef idx="minor">
            <a:schemeClr val="tx1"/>
          </a:fontRef>
        </p:style>
      </p:cxn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1" presetClass="entr" presetSubtype="1" repeatCount="1000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heel(1)">
                                      <p:cBhvr>
                                        <p:cTn id="15" dur="1000"/>
                                        <p:tgtEl>
                                          <p:spTgt spid="25"/>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childTnLst>
                                </p:cTn>
                              </p:par>
                              <p:par>
                                <p:cTn id="18" presetID="1" presetClass="exit" presetSubtype="0" fill="hold" grpId="1" nodeType="withEffect">
                                  <p:stCondLst>
                                    <p:cond delay="1000"/>
                                  </p:stCondLst>
                                  <p:childTnLst>
                                    <p:set>
                                      <p:cBhvr>
                                        <p:cTn id="19" dur="1" fill="hold">
                                          <p:stCondLst>
                                            <p:cond delay="0"/>
                                          </p:stCondLst>
                                        </p:cTn>
                                        <p:tgtEl>
                                          <p:spTgt spid="36"/>
                                        </p:tgtEl>
                                        <p:attrNameLst>
                                          <p:attrName>style.visibility</p:attrName>
                                        </p:attrNameLst>
                                      </p:cBhvr>
                                      <p:to>
                                        <p:strVal val="hidden"/>
                                      </p:to>
                                    </p:set>
                                  </p:childTnLst>
                                </p:cTn>
                              </p:par>
                              <p:par>
                                <p:cTn id="20" presetID="1" presetClass="entr" presetSubtype="0" fill="hold" grpId="0" nodeType="withEffect">
                                  <p:stCondLst>
                                    <p:cond delay="1010"/>
                                  </p:stCondLst>
                                  <p:childTnLst>
                                    <p:set>
                                      <p:cBhvr>
                                        <p:cTn id="21" dur="1" fill="hold">
                                          <p:stCondLst>
                                            <p:cond delay="0"/>
                                          </p:stCondLst>
                                        </p:cTn>
                                        <p:tgtEl>
                                          <p:spTgt spid="37"/>
                                        </p:tgtEl>
                                        <p:attrNameLst>
                                          <p:attrName>style.visibility</p:attrName>
                                        </p:attrNameLst>
                                      </p:cBhvr>
                                      <p:to>
                                        <p:strVal val="visible"/>
                                      </p:to>
                                    </p:set>
                                  </p:childTnLst>
                                </p:cTn>
                              </p:par>
                              <p:par>
                                <p:cTn id="22" presetID="1" presetClass="exit" presetSubtype="0" fill="hold" grpId="1" nodeType="withEffect">
                                  <p:stCondLst>
                                    <p:cond delay="2000"/>
                                  </p:stCondLst>
                                  <p:childTnLst>
                                    <p:set>
                                      <p:cBhvr>
                                        <p:cTn id="23" dur="1" fill="hold">
                                          <p:stCondLst>
                                            <p:cond delay="0"/>
                                          </p:stCondLst>
                                        </p:cTn>
                                        <p:tgtEl>
                                          <p:spTgt spid="37"/>
                                        </p:tgtEl>
                                        <p:attrNameLst>
                                          <p:attrName>style.visibility</p:attrName>
                                        </p:attrNameLst>
                                      </p:cBhvr>
                                      <p:to>
                                        <p:strVal val="hidden"/>
                                      </p:to>
                                    </p:set>
                                  </p:childTnLst>
                                </p:cTn>
                              </p:par>
                              <p:par>
                                <p:cTn id="24" presetID="1" presetClass="entr" presetSubtype="0" fill="hold" grpId="0" nodeType="withEffect">
                                  <p:stCondLst>
                                    <p:cond delay="2010"/>
                                  </p:stCondLst>
                                  <p:childTnLst>
                                    <p:set>
                                      <p:cBhvr>
                                        <p:cTn id="25" dur="1" fill="hold">
                                          <p:stCondLst>
                                            <p:cond delay="0"/>
                                          </p:stCondLst>
                                        </p:cTn>
                                        <p:tgtEl>
                                          <p:spTgt spid="38"/>
                                        </p:tgtEl>
                                        <p:attrNameLst>
                                          <p:attrName>style.visibility</p:attrName>
                                        </p:attrNameLst>
                                      </p:cBhvr>
                                      <p:to>
                                        <p:strVal val="visible"/>
                                      </p:to>
                                    </p:set>
                                  </p:childTnLst>
                                </p:cTn>
                              </p:par>
                              <p:par>
                                <p:cTn id="26" presetID="1" presetClass="exit" presetSubtype="0" fill="hold" grpId="1" nodeType="withEffect">
                                  <p:stCondLst>
                                    <p:cond delay="3000"/>
                                  </p:stCondLst>
                                  <p:childTnLst>
                                    <p:set>
                                      <p:cBhvr>
                                        <p:cTn id="27" dur="1" fill="hold">
                                          <p:stCondLst>
                                            <p:cond delay="0"/>
                                          </p:stCondLst>
                                        </p:cTn>
                                        <p:tgtEl>
                                          <p:spTgt spid="38"/>
                                        </p:tgtEl>
                                        <p:attrNameLst>
                                          <p:attrName>style.visibility</p:attrName>
                                        </p:attrNameLst>
                                      </p:cBhvr>
                                      <p:to>
                                        <p:strVal val="hidden"/>
                                      </p:to>
                                    </p:set>
                                  </p:childTnLst>
                                </p:cTn>
                              </p:par>
                              <p:par>
                                <p:cTn id="28" presetID="1" presetClass="entr" presetSubtype="0" fill="hold" grpId="0" nodeType="withEffect">
                                  <p:stCondLst>
                                    <p:cond delay="3010"/>
                                  </p:stCondLst>
                                  <p:childTnLst>
                                    <p:set>
                                      <p:cBhvr>
                                        <p:cTn id="29" dur="1" fill="hold">
                                          <p:stCondLst>
                                            <p:cond delay="0"/>
                                          </p:stCondLst>
                                        </p:cTn>
                                        <p:tgtEl>
                                          <p:spTgt spid="39"/>
                                        </p:tgtEl>
                                        <p:attrNameLst>
                                          <p:attrName>style.visibility</p:attrName>
                                        </p:attrNameLst>
                                      </p:cBhvr>
                                      <p:to>
                                        <p:strVal val="visible"/>
                                      </p:to>
                                    </p:set>
                                  </p:childTnLst>
                                </p:cTn>
                              </p:par>
                              <p:par>
                                <p:cTn id="30" presetID="1" presetClass="exit" presetSubtype="0" fill="hold" grpId="1" nodeType="withEffect">
                                  <p:stCondLst>
                                    <p:cond delay="4000"/>
                                  </p:stCondLst>
                                  <p:childTnLst>
                                    <p:set>
                                      <p:cBhvr>
                                        <p:cTn id="31" dur="1" fill="hold">
                                          <p:stCondLst>
                                            <p:cond delay="0"/>
                                          </p:stCondLst>
                                        </p:cTn>
                                        <p:tgtEl>
                                          <p:spTgt spid="39"/>
                                        </p:tgtEl>
                                        <p:attrNameLst>
                                          <p:attrName>style.visibility</p:attrName>
                                        </p:attrNameLst>
                                      </p:cBhvr>
                                      <p:to>
                                        <p:strVal val="hidden"/>
                                      </p:to>
                                    </p:set>
                                  </p:childTnLst>
                                </p:cTn>
                              </p:par>
                              <p:par>
                                <p:cTn id="32" presetID="1" presetClass="entr" presetSubtype="0" fill="hold" grpId="0" nodeType="withEffect">
                                  <p:stCondLst>
                                    <p:cond delay="4010"/>
                                  </p:stCondLst>
                                  <p:childTnLst>
                                    <p:set>
                                      <p:cBhvr>
                                        <p:cTn id="33" dur="1" fill="hold">
                                          <p:stCondLst>
                                            <p:cond delay="0"/>
                                          </p:stCondLst>
                                        </p:cTn>
                                        <p:tgtEl>
                                          <p:spTgt spid="40"/>
                                        </p:tgtEl>
                                        <p:attrNameLst>
                                          <p:attrName>style.visibility</p:attrName>
                                        </p:attrNameLst>
                                      </p:cBhvr>
                                      <p:to>
                                        <p:strVal val="visible"/>
                                      </p:to>
                                    </p:set>
                                  </p:childTnLst>
                                </p:cTn>
                              </p:par>
                              <p:par>
                                <p:cTn id="34" presetID="1" presetClass="exit" presetSubtype="0" fill="hold" grpId="1" nodeType="withEffect">
                                  <p:stCondLst>
                                    <p:cond delay="5000"/>
                                  </p:stCondLst>
                                  <p:childTnLst>
                                    <p:set>
                                      <p:cBhvr>
                                        <p:cTn id="35" dur="1" fill="hold">
                                          <p:stCondLst>
                                            <p:cond delay="0"/>
                                          </p:stCondLst>
                                        </p:cTn>
                                        <p:tgtEl>
                                          <p:spTgt spid="40"/>
                                        </p:tgtEl>
                                        <p:attrNameLst>
                                          <p:attrName>style.visibility</p:attrName>
                                        </p:attrNameLst>
                                      </p:cBhvr>
                                      <p:to>
                                        <p:strVal val="hidden"/>
                                      </p:to>
                                    </p:set>
                                  </p:childTnLst>
                                </p:cTn>
                              </p:par>
                              <p:par>
                                <p:cTn id="36" presetID="1" presetClass="entr" presetSubtype="0" fill="hold" grpId="0" nodeType="withEffect">
                                  <p:stCondLst>
                                    <p:cond delay="5010"/>
                                  </p:stCondLst>
                                  <p:childTnLst>
                                    <p:set>
                                      <p:cBhvr>
                                        <p:cTn id="37" dur="1" fill="hold">
                                          <p:stCondLst>
                                            <p:cond delay="0"/>
                                          </p:stCondLst>
                                        </p:cTn>
                                        <p:tgtEl>
                                          <p:spTgt spid="41"/>
                                        </p:tgtEl>
                                        <p:attrNameLst>
                                          <p:attrName>style.visibility</p:attrName>
                                        </p:attrNameLst>
                                      </p:cBhvr>
                                      <p:to>
                                        <p:strVal val="visible"/>
                                      </p:to>
                                    </p:set>
                                  </p:childTnLst>
                                </p:cTn>
                              </p:par>
                              <p:par>
                                <p:cTn id="38" presetID="1" presetClass="exit" presetSubtype="0" fill="hold" grpId="1" nodeType="withEffect">
                                  <p:stCondLst>
                                    <p:cond delay="6000"/>
                                  </p:stCondLst>
                                  <p:childTnLst>
                                    <p:set>
                                      <p:cBhvr>
                                        <p:cTn id="39" dur="1" fill="hold">
                                          <p:stCondLst>
                                            <p:cond delay="0"/>
                                          </p:stCondLst>
                                        </p:cTn>
                                        <p:tgtEl>
                                          <p:spTgt spid="41"/>
                                        </p:tgtEl>
                                        <p:attrNameLst>
                                          <p:attrName>style.visibility</p:attrName>
                                        </p:attrNameLst>
                                      </p:cBhvr>
                                      <p:to>
                                        <p:strVal val="hidden"/>
                                      </p:to>
                                    </p:set>
                                  </p:childTnLst>
                                </p:cTn>
                              </p:par>
                              <p:par>
                                <p:cTn id="40" presetID="1" presetClass="entr" presetSubtype="0" fill="hold" grpId="0" nodeType="withEffect">
                                  <p:stCondLst>
                                    <p:cond delay="6010"/>
                                  </p:stCondLst>
                                  <p:childTnLst>
                                    <p:set>
                                      <p:cBhvr>
                                        <p:cTn id="41" dur="1" fill="hold">
                                          <p:stCondLst>
                                            <p:cond delay="0"/>
                                          </p:stCondLst>
                                        </p:cTn>
                                        <p:tgtEl>
                                          <p:spTgt spid="42"/>
                                        </p:tgtEl>
                                        <p:attrNameLst>
                                          <p:attrName>style.visibility</p:attrName>
                                        </p:attrNameLst>
                                      </p:cBhvr>
                                      <p:to>
                                        <p:strVal val="visible"/>
                                      </p:to>
                                    </p:set>
                                  </p:childTnLst>
                                </p:cTn>
                              </p:par>
                              <p:par>
                                <p:cTn id="42" presetID="1" presetClass="exit" presetSubtype="0" fill="hold" grpId="1" nodeType="withEffect">
                                  <p:stCondLst>
                                    <p:cond delay="7000"/>
                                  </p:stCondLst>
                                  <p:childTnLst>
                                    <p:set>
                                      <p:cBhvr>
                                        <p:cTn id="43" dur="1" fill="hold">
                                          <p:stCondLst>
                                            <p:cond delay="0"/>
                                          </p:stCondLst>
                                        </p:cTn>
                                        <p:tgtEl>
                                          <p:spTgt spid="42"/>
                                        </p:tgtEl>
                                        <p:attrNameLst>
                                          <p:attrName>style.visibility</p:attrName>
                                        </p:attrNameLst>
                                      </p:cBhvr>
                                      <p:to>
                                        <p:strVal val="hidden"/>
                                      </p:to>
                                    </p:set>
                                  </p:childTnLst>
                                </p:cTn>
                              </p:par>
                              <p:par>
                                <p:cTn id="44" presetID="1" presetClass="entr" presetSubtype="0" fill="hold" grpId="0" nodeType="withEffect">
                                  <p:stCondLst>
                                    <p:cond delay="7010"/>
                                  </p:stCondLst>
                                  <p:childTnLst>
                                    <p:set>
                                      <p:cBhvr>
                                        <p:cTn id="45" dur="1" fill="hold">
                                          <p:stCondLst>
                                            <p:cond delay="0"/>
                                          </p:stCondLst>
                                        </p:cTn>
                                        <p:tgtEl>
                                          <p:spTgt spid="43"/>
                                        </p:tgtEl>
                                        <p:attrNameLst>
                                          <p:attrName>style.visibility</p:attrName>
                                        </p:attrNameLst>
                                      </p:cBhvr>
                                      <p:to>
                                        <p:strVal val="visible"/>
                                      </p:to>
                                    </p:set>
                                  </p:childTnLst>
                                </p:cTn>
                              </p:par>
                              <p:par>
                                <p:cTn id="46" presetID="1" presetClass="exit" presetSubtype="0" fill="hold" grpId="1" nodeType="withEffect">
                                  <p:stCondLst>
                                    <p:cond delay="8000"/>
                                  </p:stCondLst>
                                  <p:childTnLst>
                                    <p:set>
                                      <p:cBhvr>
                                        <p:cTn id="47" dur="1" fill="hold">
                                          <p:stCondLst>
                                            <p:cond delay="0"/>
                                          </p:stCondLst>
                                        </p:cTn>
                                        <p:tgtEl>
                                          <p:spTgt spid="43"/>
                                        </p:tgtEl>
                                        <p:attrNameLst>
                                          <p:attrName>style.visibility</p:attrName>
                                        </p:attrNameLst>
                                      </p:cBhvr>
                                      <p:to>
                                        <p:strVal val="hidden"/>
                                      </p:to>
                                    </p:set>
                                  </p:childTnLst>
                                </p:cTn>
                              </p:par>
                              <p:par>
                                <p:cTn id="48" presetID="1" presetClass="entr" presetSubtype="0" fill="hold" grpId="0" nodeType="withEffect">
                                  <p:stCondLst>
                                    <p:cond delay="8010"/>
                                  </p:stCondLst>
                                  <p:childTnLst>
                                    <p:set>
                                      <p:cBhvr>
                                        <p:cTn id="49" dur="1" fill="hold">
                                          <p:stCondLst>
                                            <p:cond delay="0"/>
                                          </p:stCondLst>
                                        </p:cTn>
                                        <p:tgtEl>
                                          <p:spTgt spid="44"/>
                                        </p:tgtEl>
                                        <p:attrNameLst>
                                          <p:attrName>style.visibility</p:attrName>
                                        </p:attrNameLst>
                                      </p:cBhvr>
                                      <p:to>
                                        <p:strVal val="visible"/>
                                      </p:to>
                                    </p:set>
                                  </p:childTnLst>
                                </p:cTn>
                              </p:par>
                              <p:par>
                                <p:cTn id="50" presetID="1" presetClass="exit" presetSubtype="0" fill="hold" grpId="1" nodeType="withEffect">
                                  <p:stCondLst>
                                    <p:cond delay="9000"/>
                                  </p:stCondLst>
                                  <p:childTnLst>
                                    <p:set>
                                      <p:cBhvr>
                                        <p:cTn id="51" dur="1" fill="hold">
                                          <p:stCondLst>
                                            <p:cond delay="0"/>
                                          </p:stCondLst>
                                        </p:cTn>
                                        <p:tgtEl>
                                          <p:spTgt spid="44"/>
                                        </p:tgtEl>
                                        <p:attrNameLst>
                                          <p:attrName>style.visibility</p:attrName>
                                        </p:attrNameLst>
                                      </p:cBhvr>
                                      <p:to>
                                        <p:strVal val="hidden"/>
                                      </p:to>
                                    </p:set>
                                  </p:childTnLst>
                                </p:cTn>
                              </p:par>
                              <p:par>
                                <p:cTn id="52" presetID="1" presetClass="entr" presetSubtype="0" fill="hold" grpId="0" nodeType="withEffect">
                                  <p:stCondLst>
                                    <p:cond delay="9010"/>
                                  </p:stCondLst>
                                  <p:childTnLst>
                                    <p:set>
                                      <p:cBhvr>
                                        <p:cTn id="53" dur="1" fill="hold">
                                          <p:stCondLst>
                                            <p:cond delay="0"/>
                                          </p:stCondLst>
                                        </p:cTn>
                                        <p:tgtEl>
                                          <p:spTgt spid="45"/>
                                        </p:tgtEl>
                                        <p:attrNameLst>
                                          <p:attrName>style.visibility</p:attrName>
                                        </p:attrNameLst>
                                      </p:cBhvr>
                                      <p:to>
                                        <p:strVal val="visible"/>
                                      </p:to>
                                    </p:set>
                                  </p:childTnLst>
                                </p:cTn>
                              </p:par>
                              <p:par>
                                <p:cTn id="54" presetID="1" presetClass="exit" presetSubtype="0" fill="hold" grpId="1" nodeType="withEffect">
                                  <p:stCondLst>
                                    <p:cond delay="10000"/>
                                  </p:stCondLst>
                                  <p:childTnLst>
                                    <p:set>
                                      <p:cBhvr>
                                        <p:cTn id="55" dur="1" fill="hold">
                                          <p:stCondLst>
                                            <p:cond delay="0"/>
                                          </p:stCondLst>
                                        </p:cTn>
                                        <p:tgtEl>
                                          <p:spTgt spid="45"/>
                                        </p:tgtEl>
                                        <p:attrNameLst>
                                          <p:attrName>style.visibility</p:attrName>
                                        </p:attrNameLst>
                                      </p:cBhvr>
                                      <p:to>
                                        <p:strVal val="hidden"/>
                                      </p:to>
                                    </p:set>
                                  </p:childTnLst>
                                </p:cTn>
                              </p:par>
                              <p:par>
                                <p:cTn id="56" presetID="1" presetClass="entr" presetSubtype="0" fill="hold" grpId="0" nodeType="withEffect">
                                  <p:stCondLst>
                                    <p:cond delay="10000"/>
                                  </p:stCondLst>
                                  <p:childTnLst>
                                    <p:set>
                                      <p:cBhvr>
                                        <p:cTn id="57" dur="1" fill="hold">
                                          <p:stCondLst>
                                            <p:cond delay="0"/>
                                          </p:stCondLst>
                                        </p:cTn>
                                        <p:tgtEl>
                                          <p:spTgt spid="46"/>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1000"/>
                                        <p:tgtEl>
                                          <p:spTgt spid="5"/>
                                        </p:tgtEl>
                                      </p:cBhvr>
                                    </p:animEffect>
                                    <p:anim calcmode="lin" valueType="num">
                                      <p:cBhvr>
                                        <p:cTn id="63" dur="1000" fill="hold"/>
                                        <p:tgtEl>
                                          <p:spTgt spid="5"/>
                                        </p:tgtEl>
                                        <p:attrNameLst>
                                          <p:attrName>ppt_x</p:attrName>
                                        </p:attrNameLst>
                                      </p:cBhvr>
                                      <p:tavLst>
                                        <p:tav tm="0">
                                          <p:val>
                                            <p:strVal val="#ppt_x"/>
                                          </p:val>
                                        </p:tav>
                                        <p:tav tm="100000">
                                          <p:val>
                                            <p:strVal val="#ppt_x"/>
                                          </p:val>
                                        </p:tav>
                                      </p:tavLst>
                                    </p:anim>
                                    <p:anim calcmode="lin" valueType="num">
                                      <p:cBhvr>
                                        <p:cTn id="6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1" name="TextBox 2"/>
          <p:cNvSpPr txBox="1"/>
          <p:nvPr/>
        </p:nvSpPr>
        <p:spPr>
          <a:xfrm>
            <a:off x="1295400" y="5943600"/>
            <a:ext cx="6544310" cy="101473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6000" b="1" dirty="0">
                <a:solidFill>
                  <a:srgbClr val="FF0000"/>
                </a:solidFill>
                <a:latin typeface="Tahoma" panose="020B0604030504040204" pitchFamily="34" charset="0"/>
                <a:cs typeface="Tahoma" panose="020B0604030504040204" pitchFamily="34" charset="0"/>
              </a:rPr>
              <a:t>Thuyền buồm</a:t>
            </a:r>
            <a:endParaRPr lang="en-US" altLang="en-US" sz="6000" b="1" dirty="0">
              <a:solidFill>
                <a:srgbClr val="FF0000"/>
              </a:solidFill>
              <a:latin typeface="Tahoma" panose="020B0604030504040204" pitchFamily="34" charset="0"/>
              <a:ea typeface="Tahoma" panose="020B0604030504040204" pitchFamily="34" charset="0"/>
            </a:endParaRPr>
          </a:p>
        </p:txBody>
      </p:sp>
      <p:pic>
        <p:nvPicPr>
          <p:cNvPr id="2" name="Picture 1"/>
          <p:cNvPicPr/>
          <p:nvPr/>
        </p:nvPicPr>
        <p:blipFill>
          <a:blip r:embed="rId1"/>
          <a:stretch>
            <a:fillRect/>
          </a:stretch>
        </p:blipFill>
        <p:spPr>
          <a:xfrm>
            <a:off x="302895" y="533400"/>
            <a:ext cx="7995920" cy="55245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wipe(down)">
                                      <p:cBhvr>
                                        <p:cTn id="7"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2" name="Title 1"/>
          <p:cNvSpPr>
            <a:spLocks noGrp="1"/>
          </p:cNvSpPr>
          <p:nvPr>
            <p:ph type="title"/>
          </p:nvPr>
        </p:nvSpPr>
        <p:spPr/>
        <p:txBody>
          <a:bodyPr vert="horz" wrap="square" lIns="91440" tIns="45720" rIns="91440" bIns="45720" anchor="ctr" anchorCtr="0"/>
          <a:p>
            <a:pPr>
              <a:buNone/>
            </a:pPr>
            <a:endParaRPr lang="vi-VN" altLang="x-none" dirty="0"/>
          </a:p>
        </p:txBody>
      </p:sp>
      <p:sp>
        <p:nvSpPr>
          <p:cNvPr id="5123" name="Content Placeholder 2"/>
          <p:cNvSpPr>
            <a:spLocks noGrp="1"/>
          </p:cNvSpPr>
          <p:nvPr>
            <p:ph idx="1"/>
          </p:nvPr>
        </p:nvSpPr>
        <p:spPr/>
        <p:txBody>
          <a:bodyPr vert="horz" wrap="square" lIns="91440" tIns="45720" rIns="91440" bIns="45720" anchor="t" anchorCtr="0"/>
          <a:p>
            <a:endParaRPr lang="vi-VN" altLang="x-none" dirty="0"/>
          </a:p>
        </p:txBody>
      </p:sp>
      <p:pic>
        <p:nvPicPr>
          <p:cNvPr id="5124" name="Picture 4"/>
          <p:cNvPicPr>
            <a:picLocks noChangeAspect="1"/>
          </p:cNvPicPr>
          <p:nvPr/>
        </p:nvPicPr>
        <p:blipFill>
          <a:blip r:embed="rId1"/>
          <a:stretch>
            <a:fillRect/>
          </a:stretch>
        </p:blipFill>
        <p:spPr>
          <a:xfrm>
            <a:off x="635" y="-83820"/>
            <a:ext cx="9143365" cy="6865620"/>
          </a:xfrm>
          <a:prstGeom prst="rect">
            <a:avLst/>
          </a:prstGeom>
          <a:noFill/>
          <a:ln w="9525">
            <a:noFill/>
          </a:ln>
        </p:spPr>
      </p:pic>
      <p:sp>
        <p:nvSpPr>
          <p:cNvPr id="2" name="Rectangles 1"/>
          <p:cNvSpPr/>
          <p:nvPr/>
        </p:nvSpPr>
        <p:spPr>
          <a:xfrm>
            <a:off x="228600" y="685800"/>
            <a:ext cx="2286000" cy="762000"/>
          </a:xfrm>
          <a:prstGeom prst="rect">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2800" b="1">
                <a:latin typeface="Times New Roman" panose="02020603050405020304" pitchFamily="18" charset="0"/>
                <a:cs typeface="Times New Roman" panose="02020603050405020304" pitchFamily="18" charset="0"/>
              </a:rPr>
              <a:t>Cột buôm</a:t>
            </a:r>
            <a:endParaRPr lang="en-US" sz="2800" b="1">
              <a:latin typeface="Times New Roman" panose="02020603050405020304" pitchFamily="18" charset="0"/>
              <a:cs typeface="Times New Roman" panose="02020603050405020304" pitchFamily="18" charset="0"/>
            </a:endParaRPr>
          </a:p>
        </p:txBody>
      </p:sp>
      <p:cxnSp>
        <p:nvCxnSpPr>
          <p:cNvPr id="3" name="Straight Arrow Connector 2"/>
          <p:cNvCxnSpPr/>
          <p:nvPr/>
        </p:nvCxnSpPr>
        <p:spPr>
          <a:xfrm>
            <a:off x="1083945" y="1464945"/>
            <a:ext cx="1659255" cy="1811655"/>
          </a:xfrm>
          <a:prstGeom prst="straightConnector1">
            <a:avLst/>
          </a:prstGeom>
          <a:ln w="31750" cap="rnd">
            <a:solidFill>
              <a:srgbClr val="FF0000"/>
            </a:solidFill>
            <a:round/>
            <a:tailEnd type="arrow" w="med" len="med"/>
          </a:ln>
        </p:spPr>
        <p:style>
          <a:lnRef idx="0">
            <a:srgbClr val="FFFFFF"/>
          </a:lnRef>
          <a:fillRef idx="0">
            <a:srgbClr val="FFFFFF"/>
          </a:fillRef>
          <a:effectRef idx="0">
            <a:srgbClr val="FFFFFF"/>
          </a:effectRef>
          <a:fontRef idx="minor">
            <a:schemeClr val="tx1"/>
          </a:fontRef>
        </p:style>
      </p:cxnSp>
      <p:sp>
        <p:nvSpPr>
          <p:cNvPr id="4" name="Rectangles 3"/>
          <p:cNvSpPr/>
          <p:nvPr/>
        </p:nvSpPr>
        <p:spPr>
          <a:xfrm>
            <a:off x="6629400" y="1524000"/>
            <a:ext cx="2286000" cy="762000"/>
          </a:xfrm>
          <a:prstGeom prst="rect">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2800" b="1">
                <a:latin typeface="Times New Roman" panose="02020603050405020304" pitchFamily="18" charset="0"/>
                <a:cs typeface="Times New Roman" panose="02020603050405020304" pitchFamily="18" charset="0"/>
              </a:rPr>
              <a:t>Cánh buôm</a:t>
            </a:r>
            <a:endParaRPr lang="en-US" sz="2800" b="1">
              <a:latin typeface="Times New Roman" panose="02020603050405020304" pitchFamily="18" charset="0"/>
              <a:cs typeface="Times New Roman" panose="02020603050405020304" pitchFamily="18" charset="0"/>
            </a:endParaRPr>
          </a:p>
        </p:txBody>
      </p:sp>
      <p:cxnSp>
        <p:nvCxnSpPr>
          <p:cNvPr id="5" name="Straight Arrow Connector 4"/>
          <p:cNvCxnSpPr/>
          <p:nvPr/>
        </p:nvCxnSpPr>
        <p:spPr>
          <a:xfrm flipH="1">
            <a:off x="6934200" y="2286000"/>
            <a:ext cx="990600" cy="1981200"/>
          </a:xfrm>
          <a:prstGeom prst="straightConnector1">
            <a:avLst/>
          </a:prstGeom>
          <a:ln w="31750" cap="rnd">
            <a:solidFill>
              <a:srgbClr val="FF0000"/>
            </a:solidFill>
            <a:round/>
            <a:tailEnd type="arrow" w="med" len="med"/>
          </a:ln>
        </p:spPr>
        <p:style>
          <a:lnRef idx="0">
            <a:srgbClr val="FFFFFF"/>
          </a:lnRef>
          <a:fillRef idx="0">
            <a:srgbClr val="FFFFFF"/>
          </a:fillRef>
          <a:effectRef idx="0">
            <a:srgbClr val="FFFFFF"/>
          </a:effectRef>
          <a:fontRef idx="minor">
            <a:schemeClr val="tx1"/>
          </a:fontRef>
        </p:style>
      </p:cxnSp>
      <p:sp>
        <p:nvSpPr>
          <p:cNvPr id="12" name="Rectangles 11"/>
          <p:cNvSpPr/>
          <p:nvPr/>
        </p:nvSpPr>
        <p:spPr>
          <a:xfrm>
            <a:off x="76200" y="6019800"/>
            <a:ext cx="2286000" cy="762000"/>
          </a:xfrm>
          <a:prstGeom prst="rect">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2800" b="1">
                <a:latin typeface="Times New Roman" panose="02020603050405020304" pitchFamily="18" charset="0"/>
                <a:cs typeface="Times New Roman" panose="02020603050405020304" pitchFamily="18" charset="0"/>
              </a:rPr>
              <a:t>Thân thuyền</a:t>
            </a:r>
            <a:endParaRPr lang="en-US" sz="2800" b="1">
              <a:latin typeface="Times New Roman" panose="02020603050405020304" pitchFamily="18" charset="0"/>
              <a:cs typeface="Times New Roman" panose="02020603050405020304" pitchFamily="18" charset="0"/>
            </a:endParaRPr>
          </a:p>
        </p:txBody>
      </p:sp>
      <p:cxnSp>
        <p:nvCxnSpPr>
          <p:cNvPr id="13" name="Straight Arrow Connector 12"/>
          <p:cNvCxnSpPr/>
          <p:nvPr/>
        </p:nvCxnSpPr>
        <p:spPr>
          <a:xfrm flipV="1">
            <a:off x="2438400" y="6019800"/>
            <a:ext cx="1143000" cy="533400"/>
          </a:xfrm>
          <a:prstGeom prst="straightConnector1">
            <a:avLst/>
          </a:prstGeom>
          <a:ln w="31750" cap="rnd">
            <a:solidFill>
              <a:srgbClr val="FF0000"/>
            </a:solidFill>
            <a:round/>
            <a:tailEnd type="arrow" w="med" len="med"/>
          </a:ln>
        </p:spPr>
        <p:style>
          <a:lnRef idx="0">
            <a:srgbClr val="FFFFFF"/>
          </a:lnRef>
          <a:fillRef idx="0">
            <a:srgbClr val="FFFFFF"/>
          </a:fillRef>
          <a:effectRef idx="0">
            <a:srgbClr val="FFFFFF"/>
          </a:effectRef>
          <a:fontRef idx="minor">
            <a:schemeClr val="tx1"/>
          </a:fontRef>
        </p:style>
      </p:cxnSp>
      <p:sp>
        <p:nvSpPr>
          <p:cNvPr id="6" name="Rectangles 5"/>
          <p:cNvSpPr/>
          <p:nvPr/>
        </p:nvSpPr>
        <p:spPr>
          <a:xfrm>
            <a:off x="6553200" y="6019800"/>
            <a:ext cx="2286000" cy="762000"/>
          </a:xfrm>
          <a:prstGeom prst="rect">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2800" b="1">
                <a:latin typeface="Times New Roman" panose="02020603050405020304" pitchFamily="18" charset="0"/>
                <a:cs typeface="Times New Roman" panose="02020603050405020304" pitchFamily="18" charset="0"/>
              </a:rPr>
              <a:t>Mũi thuyền</a:t>
            </a:r>
            <a:endParaRPr lang="en-US" sz="2800" b="1">
              <a:latin typeface="Times New Roman" panose="02020603050405020304" pitchFamily="18" charset="0"/>
              <a:cs typeface="Times New Roman" panose="02020603050405020304" pitchFamily="18" charset="0"/>
            </a:endParaRPr>
          </a:p>
        </p:txBody>
      </p:sp>
      <p:cxnSp>
        <p:nvCxnSpPr>
          <p:cNvPr id="7" name="Straight Arrow Connector 6"/>
          <p:cNvCxnSpPr>
            <a:stCxn id="6" idx="0"/>
          </p:cNvCxnSpPr>
          <p:nvPr/>
        </p:nvCxnSpPr>
        <p:spPr>
          <a:xfrm flipH="1" flipV="1">
            <a:off x="6858000" y="5562600"/>
            <a:ext cx="838200" cy="457200"/>
          </a:xfrm>
          <a:prstGeom prst="straightConnector1">
            <a:avLst/>
          </a:prstGeom>
          <a:ln w="31750" cap="rnd">
            <a:solidFill>
              <a:srgbClr val="FF0000"/>
            </a:solidFill>
            <a:round/>
            <a:tailEnd type="arrow" w="med" len="med"/>
          </a:ln>
        </p:spPr>
        <p:style>
          <a:lnRef idx="0">
            <a:srgbClr val="FFFFFF"/>
          </a:lnRef>
          <a:fillRef idx="0">
            <a:srgbClr val="FFFFFF"/>
          </a:fillRef>
          <a:effectRef idx="0">
            <a:srgbClr val="FFFFFF"/>
          </a:effectRef>
          <a:fontRef idx="minor">
            <a:schemeClr val="tx1"/>
          </a:fontRef>
        </p:style>
      </p:cxnSp>
      <p:sp>
        <p:nvSpPr>
          <p:cNvPr id="8" name="Rectangles 7"/>
          <p:cNvSpPr/>
          <p:nvPr/>
        </p:nvSpPr>
        <p:spPr>
          <a:xfrm>
            <a:off x="635" y="2967990"/>
            <a:ext cx="2286000" cy="762000"/>
          </a:xfrm>
          <a:prstGeom prst="rect">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2800" b="1">
                <a:latin typeface="Times New Roman" panose="02020603050405020304" pitchFamily="18" charset="0"/>
                <a:cs typeface="Times New Roman" panose="02020603050405020304" pitchFamily="18" charset="0"/>
              </a:rPr>
              <a:t>Đuôi thuyền</a:t>
            </a:r>
            <a:endParaRPr lang="en-US" sz="2800" b="1">
              <a:latin typeface="Times New Roman" panose="02020603050405020304" pitchFamily="18" charset="0"/>
              <a:cs typeface="Times New Roman" panose="02020603050405020304" pitchFamily="18" charset="0"/>
            </a:endParaRPr>
          </a:p>
        </p:txBody>
      </p:sp>
      <p:cxnSp>
        <p:nvCxnSpPr>
          <p:cNvPr id="9" name="Straight Arrow Connector 8"/>
          <p:cNvCxnSpPr/>
          <p:nvPr/>
        </p:nvCxnSpPr>
        <p:spPr>
          <a:xfrm>
            <a:off x="381000" y="3733800"/>
            <a:ext cx="1143000" cy="1752600"/>
          </a:xfrm>
          <a:prstGeom prst="straightConnector1">
            <a:avLst/>
          </a:prstGeom>
          <a:ln w="31750" cap="rnd">
            <a:solidFill>
              <a:srgbClr val="FF0000"/>
            </a:solidFill>
            <a:round/>
            <a:tailEnd type="arrow" w="med" len="med"/>
          </a:ln>
        </p:spPr>
        <p:style>
          <a:lnRef idx="0">
            <a:srgbClr val="FFFFFF"/>
          </a:lnRef>
          <a:fillRef idx="0">
            <a:srgbClr val="FFFFFF"/>
          </a:fillRef>
          <a:effectRef idx="0">
            <a:srgbClr val="FFFFFF"/>
          </a:effectRef>
          <a:fontRef idx="minor">
            <a:schemeClr val="tx1"/>
          </a:fontRef>
        </p:style>
      </p:cxnSp>
    </p:spTree>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6" name="Title 1"/>
          <p:cNvSpPr>
            <a:spLocks noGrp="1"/>
          </p:cNvSpPr>
          <p:nvPr>
            <p:ph type="title"/>
          </p:nvPr>
        </p:nvSpPr>
        <p:spPr/>
        <p:txBody>
          <a:bodyPr vert="horz" wrap="square" lIns="91440" tIns="45720" rIns="91440" bIns="45720" anchor="ctr" anchorCtr="0"/>
          <a:p>
            <a:pPr>
              <a:buNone/>
            </a:pPr>
            <a:endParaRPr lang="vi-VN" altLang="x-none" dirty="0"/>
          </a:p>
        </p:txBody>
      </p:sp>
      <p:sp>
        <p:nvSpPr>
          <p:cNvPr id="6147" name="Content Placeholder 2"/>
          <p:cNvSpPr>
            <a:spLocks noGrp="1"/>
          </p:cNvSpPr>
          <p:nvPr>
            <p:ph idx="1"/>
          </p:nvPr>
        </p:nvSpPr>
        <p:spPr/>
        <p:txBody>
          <a:bodyPr vert="horz" wrap="square" lIns="91440" tIns="45720" rIns="91440" bIns="45720" anchor="t" anchorCtr="0"/>
          <a:p>
            <a:endParaRPr lang="vi-VN" altLang="x-none" dirty="0"/>
          </a:p>
        </p:txBody>
      </p:sp>
      <p:pic>
        <p:nvPicPr>
          <p:cNvPr id="6148" name="Picture 4"/>
          <p:cNvPicPr>
            <a:picLocks noChangeAspect="1"/>
          </p:cNvPicPr>
          <p:nvPr/>
        </p:nvPicPr>
        <p:blipFill>
          <a:blip r:embed="rId1"/>
          <a:srcRect l="13490" t="-108" r="22987" b="-2"/>
          <a:stretch>
            <a:fillRect/>
          </a:stretch>
        </p:blipFill>
        <p:spPr>
          <a:xfrm>
            <a:off x="4648200" y="-33337"/>
            <a:ext cx="4495800" cy="3471862"/>
          </a:xfrm>
          <a:prstGeom prst="rect">
            <a:avLst/>
          </a:prstGeom>
          <a:noFill/>
          <a:ln w="9525">
            <a:noFill/>
          </a:ln>
        </p:spPr>
      </p:pic>
      <p:pic>
        <p:nvPicPr>
          <p:cNvPr id="6149" name="Picture 5"/>
          <p:cNvPicPr>
            <a:picLocks noChangeAspect="1"/>
          </p:cNvPicPr>
          <p:nvPr/>
        </p:nvPicPr>
        <p:blipFill>
          <a:blip r:embed="rId2"/>
          <a:stretch>
            <a:fillRect/>
          </a:stretch>
        </p:blipFill>
        <p:spPr>
          <a:xfrm>
            <a:off x="0" y="3438525"/>
            <a:ext cx="4724400" cy="3419475"/>
          </a:xfrm>
          <a:prstGeom prst="rect">
            <a:avLst/>
          </a:prstGeom>
          <a:noFill/>
          <a:ln w="9525">
            <a:noFill/>
          </a:ln>
        </p:spPr>
      </p:pic>
      <p:pic>
        <p:nvPicPr>
          <p:cNvPr id="6150" name="Picture 6"/>
          <p:cNvPicPr>
            <a:picLocks noChangeAspect="1"/>
          </p:cNvPicPr>
          <p:nvPr/>
        </p:nvPicPr>
        <p:blipFill>
          <a:blip r:embed="rId3"/>
          <a:stretch>
            <a:fillRect/>
          </a:stretch>
        </p:blipFill>
        <p:spPr>
          <a:xfrm>
            <a:off x="4724400" y="3322638"/>
            <a:ext cx="4419600" cy="3535362"/>
          </a:xfrm>
          <a:prstGeom prst="rect">
            <a:avLst/>
          </a:prstGeom>
          <a:noFill/>
          <a:ln w="9525">
            <a:noFill/>
          </a:ln>
        </p:spPr>
      </p:pic>
      <p:pic>
        <p:nvPicPr>
          <p:cNvPr id="6151" name="Picture 7"/>
          <p:cNvPicPr>
            <a:picLocks noChangeAspect="1"/>
          </p:cNvPicPr>
          <p:nvPr/>
        </p:nvPicPr>
        <p:blipFill>
          <a:blip r:embed="rId4"/>
          <a:stretch>
            <a:fillRect/>
          </a:stretch>
        </p:blipFill>
        <p:spPr>
          <a:xfrm>
            <a:off x="-49212" y="-22225"/>
            <a:ext cx="4773612" cy="3486150"/>
          </a:xfrm>
          <a:prstGeom prst="rect">
            <a:avLst/>
          </a:prstGeom>
          <a:noFill/>
          <a:ln w="9525">
            <a:noFill/>
          </a:ln>
        </p:spPr>
      </p:pic>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2"/>
          <p:cNvSpPr txBox="1"/>
          <p:nvPr/>
        </p:nvSpPr>
        <p:spPr>
          <a:xfrm>
            <a:off x="2667000" y="5749925"/>
            <a:ext cx="5562600" cy="110680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6600" b="1" dirty="0">
                <a:solidFill>
                  <a:srgbClr val="FF0000"/>
                </a:solidFill>
              </a:rPr>
              <a:t>Ca nô</a:t>
            </a:r>
            <a:endParaRPr lang="en-US" altLang="en-US" sz="6600" b="1" dirty="0">
              <a:solidFill>
                <a:srgbClr val="FF0000"/>
              </a:solidFill>
            </a:endParaRPr>
          </a:p>
        </p:txBody>
      </p:sp>
      <p:pic>
        <p:nvPicPr>
          <p:cNvPr id="15365" name="Picture 2" descr="Việt Séc | Cano – Tàu thuyền – Bến du thuyền"/>
          <p:cNvPicPr>
            <a:picLocks noChangeAspect="1"/>
          </p:cNvPicPr>
          <p:nvPr/>
        </p:nvPicPr>
        <p:blipFill>
          <a:blip r:embed="rId1"/>
          <a:stretch>
            <a:fillRect/>
          </a:stretch>
        </p:blipFill>
        <p:spPr>
          <a:xfrm>
            <a:off x="152400" y="457200"/>
            <a:ext cx="8273415" cy="4860925"/>
          </a:xfrm>
          <a:prstGeom prst="rect">
            <a:avLst/>
          </a:prstGeom>
          <a:noFill/>
          <a:ln w="9525">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365" name="Picture 2" descr="Việt Séc | Cano – Tàu thuyền – Bến du thuyền"/>
          <p:cNvPicPr>
            <a:picLocks noChangeAspect="1"/>
          </p:cNvPicPr>
          <p:nvPr/>
        </p:nvPicPr>
        <p:blipFill>
          <a:blip r:embed="rId1"/>
          <a:stretch>
            <a:fillRect/>
          </a:stretch>
        </p:blipFill>
        <p:spPr>
          <a:xfrm>
            <a:off x="685800" y="457200"/>
            <a:ext cx="7508240" cy="5742940"/>
          </a:xfrm>
          <a:prstGeom prst="rect">
            <a:avLst/>
          </a:prstGeom>
          <a:noFill/>
          <a:ln w="9525">
            <a:noFill/>
          </a:ln>
        </p:spPr>
      </p:pic>
      <p:sp>
        <p:nvSpPr>
          <p:cNvPr id="2" name="Oval 1"/>
          <p:cNvSpPr/>
          <p:nvPr/>
        </p:nvSpPr>
        <p:spPr>
          <a:xfrm>
            <a:off x="304800" y="304800"/>
            <a:ext cx="2089150" cy="1402080"/>
          </a:xfrm>
          <a:prstGeom prst="ellipse">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t>Phần đầu</a:t>
            </a:r>
            <a:endParaRPr lang="en-US"/>
          </a:p>
        </p:txBody>
      </p:sp>
      <p:sp>
        <p:nvSpPr>
          <p:cNvPr id="4" name="Oval 3"/>
          <p:cNvSpPr/>
          <p:nvPr/>
        </p:nvSpPr>
        <p:spPr>
          <a:xfrm>
            <a:off x="304800" y="5029200"/>
            <a:ext cx="2821940" cy="1612265"/>
          </a:xfrm>
          <a:prstGeom prst="ellipse">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2800">
                <a:latin typeface="Times New Roman" panose="02020603050405020304" pitchFamily="18" charset="0"/>
                <a:cs typeface="Times New Roman" panose="02020603050405020304" pitchFamily="18" charset="0"/>
              </a:rPr>
              <a:t>Phần thân</a:t>
            </a:r>
            <a:endParaRPr lang="en-US" sz="2800">
              <a:latin typeface="Times New Roman" panose="02020603050405020304" pitchFamily="18" charset="0"/>
              <a:cs typeface="Times New Roman" panose="02020603050405020304" pitchFamily="18" charset="0"/>
            </a:endParaRPr>
          </a:p>
        </p:txBody>
      </p:sp>
      <p:sp>
        <p:nvSpPr>
          <p:cNvPr id="5" name="Oval 4"/>
          <p:cNvSpPr/>
          <p:nvPr/>
        </p:nvSpPr>
        <p:spPr>
          <a:xfrm>
            <a:off x="6629400" y="457200"/>
            <a:ext cx="2089150" cy="1402080"/>
          </a:xfrm>
          <a:prstGeom prst="ellipse">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t>Phần đuôi</a:t>
            </a:r>
            <a:endParaRPr lang="en-US"/>
          </a:p>
        </p:txBody>
      </p:sp>
      <p:cxnSp>
        <p:nvCxnSpPr>
          <p:cNvPr id="6" name="Straight Arrow Connector 5"/>
          <p:cNvCxnSpPr/>
          <p:nvPr/>
        </p:nvCxnSpPr>
        <p:spPr>
          <a:xfrm>
            <a:off x="1256665" y="1600200"/>
            <a:ext cx="495935" cy="1066800"/>
          </a:xfrm>
          <a:prstGeom prst="straightConnector1">
            <a:avLst/>
          </a:prstGeom>
          <a:ln w="31750" cap="rnd">
            <a:solidFill>
              <a:prstClr val="black"/>
            </a:solidFill>
            <a:round/>
            <a:tailEnd type="arrow" w="med" len="med"/>
          </a:ln>
        </p:spPr>
        <p:style>
          <a:lnRef idx="0">
            <a:srgbClr val="FFFFFF"/>
          </a:lnRef>
          <a:fillRef idx="0">
            <a:srgbClr val="FFFFFF"/>
          </a:fillRef>
          <a:effectRef idx="0">
            <a:srgbClr val="FFFFFF"/>
          </a:effectRef>
          <a:fontRef idx="minor">
            <a:schemeClr val="tx1"/>
          </a:fontRef>
        </p:style>
      </p:cxnSp>
      <p:cxnSp>
        <p:nvCxnSpPr>
          <p:cNvPr id="8" name="Straight Arrow Connector 7"/>
          <p:cNvCxnSpPr/>
          <p:nvPr/>
        </p:nvCxnSpPr>
        <p:spPr>
          <a:xfrm flipH="1">
            <a:off x="6553200" y="1295400"/>
            <a:ext cx="838200" cy="2286000"/>
          </a:xfrm>
          <a:prstGeom prst="straightConnector1">
            <a:avLst/>
          </a:prstGeom>
          <a:ln w="31750" cap="rnd">
            <a:solidFill>
              <a:schemeClr val="accent2"/>
            </a:solidFill>
            <a:round/>
            <a:tailEnd type="arrow" w="med" len="med"/>
          </a:ln>
        </p:spPr>
        <p:style>
          <a:lnRef idx="0">
            <a:srgbClr val="FFFFFF"/>
          </a:lnRef>
          <a:fillRef idx="0">
            <a:srgbClr val="FFFFFF"/>
          </a:fillRef>
          <a:effectRef idx="0">
            <a:srgbClr val="FFFFFF"/>
          </a:effectRef>
          <a:fontRef idx="minor">
            <a:schemeClr val="tx1"/>
          </a:fontRef>
        </p:style>
      </p:cxnSp>
      <p:cxnSp>
        <p:nvCxnSpPr>
          <p:cNvPr id="9" name="Straight Arrow Connector 8"/>
          <p:cNvCxnSpPr/>
          <p:nvPr/>
        </p:nvCxnSpPr>
        <p:spPr>
          <a:xfrm flipV="1">
            <a:off x="2057400" y="4038600"/>
            <a:ext cx="1295400" cy="1447800"/>
          </a:xfrm>
          <a:prstGeom prst="straightConnector1">
            <a:avLst/>
          </a:prstGeom>
          <a:ln w="31750" cap="rnd">
            <a:solidFill>
              <a:schemeClr val="accent2"/>
            </a:solidFill>
            <a:round/>
            <a:tailEnd type="arrow" w="med" len="med"/>
          </a:ln>
        </p:spPr>
        <p:style>
          <a:lnRef idx="0">
            <a:srgbClr val="FFFFFF"/>
          </a:lnRef>
          <a:fillRef idx="0">
            <a:srgbClr val="FFFFFF"/>
          </a:fillRef>
          <a:effectRef idx="0">
            <a:srgbClr val="FFFFFF"/>
          </a:effectRef>
          <a:fontRef idx="minor">
            <a:schemeClr val="tx1"/>
          </a:fontRef>
        </p:style>
      </p:cxnSp>
    </p:spTree>
  </p:cSld>
  <p:clrMapOvr>
    <a:masterClrMapping/>
  </p:clrMapOvr>
  <p:transition>
    <p:fade thruBlk="1"/>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1127</Words>
  <Application>WPS Presentation</Application>
  <PresentationFormat>On-screen Show (4:3)</PresentationFormat>
  <Paragraphs>92</Paragraphs>
  <Slides>20</Slides>
  <Notes>1</Notes>
  <HiddenSlides>0</HiddenSlides>
  <MMClips>4</MMClips>
  <ScaleCrop>false</ScaleCrop>
  <HeadingPairs>
    <vt:vector size="6" baseType="variant">
      <vt:variant>
        <vt:lpstr>已用的字体</vt:lpstr>
      </vt:variant>
      <vt:variant>
        <vt:i4>12</vt:i4>
      </vt:variant>
      <vt:variant>
        <vt:lpstr>主题</vt:lpstr>
      </vt:variant>
      <vt:variant>
        <vt:i4>3</vt:i4>
      </vt:variant>
      <vt:variant>
        <vt:lpstr>幻灯片标题</vt:lpstr>
      </vt:variant>
      <vt:variant>
        <vt:i4>20</vt:i4>
      </vt:variant>
    </vt:vector>
  </HeadingPairs>
  <TitlesOfParts>
    <vt:vector size="35" baseType="lpstr">
      <vt:lpstr>Arial</vt:lpstr>
      <vt:lpstr>SimSun</vt:lpstr>
      <vt:lpstr>Wingdings</vt:lpstr>
      <vt:lpstr>Calibri</vt:lpstr>
      <vt:lpstr>Calibri</vt:lpstr>
      <vt:lpstr>Times New Roman</vt:lpstr>
      <vt:lpstr>Tahoma</vt:lpstr>
      <vt:lpstr>Bahnschrift</vt:lpstr>
      <vt:lpstr>Microsoft YaHei</vt:lpstr>
      <vt:lpstr>Arial Unicode MS</vt:lpstr>
      <vt:lpstr>Times New Roman</vt:lpstr>
      <vt:lpstr>Calibri Light</vt:lpstr>
      <vt:lpstr>Default Design</vt:lpstr>
      <vt:lpstr>Office Theme</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KIM QUANG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VO VAN QUANG</dc:creator>
  <cp:lastModifiedBy>KDC</cp:lastModifiedBy>
  <cp:revision>82</cp:revision>
  <dcterms:created xsi:type="dcterms:W3CDTF">2010-02-24T13:25:00Z</dcterms:created>
  <dcterms:modified xsi:type="dcterms:W3CDTF">2025-03-23T20:07:19Z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C253F586212F44D49994C5662CE5D289_12</vt:lpwstr>
  </property>
  <property fmtid="{D5CDD505-2E9C-101B-9397-08002B2CF9AE}" pid="3" name="KSOProductBuildVer">
    <vt:lpwstr>1033-12.2.0.20326</vt:lpwstr>
  </property>
</Properties>
</file>