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1" r:id="rId2"/>
    <p:sldId id="302" r:id="rId3"/>
    <p:sldId id="303" r:id="rId4"/>
    <p:sldId id="295" r:id="rId5"/>
    <p:sldId id="286" r:id="rId6"/>
    <p:sldId id="257" r:id="rId7"/>
    <p:sldId id="258" r:id="rId8"/>
    <p:sldId id="259" r:id="rId9"/>
    <p:sldId id="261" r:id="rId10"/>
    <p:sldId id="262" r:id="rId11"/>
    <p:sldId id="263" r:id="rId12"/>
    <p:sldId id="28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8" r:id="rId21"/>
    <p:sldId id="271" r:id="rId22"/>
    <p:sldId id="272" r:id="rId23"/>
    <p:sldId id="273" r:id="rId24"/>
    <p:sldId id="274" r:id="rId25"/>
    <p:sldId id="275" r:id="rId26"/>
    <p:sldId id="276" r:id="rId27"/>
    <p:sldId id="296" r:id="rId28"/>
    <p:sldId id="297" r:id="rId29"/>
    <p:sldId id="298" r:id="rId30"/>
    <p:sldId id="299" r:id="rId31"/>
    <p:sldId id="289" r:id="rId32"/>
    <p:sldId id="300" r:id="rId33"/>
    <p:sldId id="30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5" autoAdjust="0"/>
  </p:normalViewPr>
  <p:slideViewPr>
    <p:cSldViewPr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ELLO\Downloads\video nhunggggg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5092"/>
  <ax:ocxPr ax:name="_cy" ax:value="13399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ELLO\Downloads\em yêu cây xanh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5292"/>
  <ax:ocxPr ax:name="_cy" ax:value="3810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ELLO\Downloads\vườn cây của ba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5292"/>
  <ax:ocxPr ax:name="_cy" ax:value="296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51EAC-7288-47E6-AAEA-A3BB16F2E50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D5933-4A41-4EA2-A4BF-BF77983E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15907-EDFB-4381-AA99-90DB9C813E95}" type="slidenum">
              <a:rPr lang="en-US"/>
              <a:pPr/>
              <a:t>27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9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wmf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6.wmf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1856317" y="1162594"/>
            <a:ext cx="584835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69"/>
              </a:avLst>
            </a:prstTxWarp>
          </a:bodyPr>
          <a:lstStyle/>
          <a:p>
            <a:r>
              <a:rPr lang="en-US" sz="2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CHÀO MỪNG QUÍ CÔ VỀ DỰ GIỜ</a:t>
            </a:r>
          </a:p>
          <a:p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9906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7" descr="z6335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z6335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038"/>
            <a:ext cx="91440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8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0"/>
            <a:ext cx="3651508" cy="4422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4" y="619726"/>
            <a:ext cx="3520726" cy="5638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300" y="157082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20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Ổn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định</a:t>
            </a:r>
            <a:endParaRPr lang="en-US" sz="54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Tập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tầm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vông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502064" y="5636623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748875" y="56388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8" name="Picture 2" descr="4hoa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26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5 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64" y="762000"/>
            <a:ext cx="474353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4300" y="157082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10461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6" y="152400"/>
            <a:ext cx="8635135" cy="66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134350" cy="792163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QUÁ TRÌNH PHÁT TRỂN CÂY TỪ HẠT</a:t>
            </a:r>
            <a:r>
              <a:rPr lang="vi-VN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6122627" y="1443589"/>
            <a:ext cx="647700" cy="309011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6286096" y="5559594"/>
            <a:ext cx="739140" cy="209941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 rot="6600000" flipV="1">
            <a:off x="7626481" y="3279823"/>
            <a:ext cx="571934" cy="208168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 rot="17700000" flipV="1">
            <a:off x="1879228" y="3702576"/>
            <a:ext cx="479830" cy="359999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rot="15000000" flipV="1">
            <a:off x="3875316" y="5817908"/>
            <a:ext cx="417036" cy="480224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3" descr="C:\Users\HELLO\Downloads\1436812287-gocochau_nho_trong_hat_dau_oj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1636695" cy="151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08" y="1443589"/>
            <a:ext cx="1613019" cy="1745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77" y="3647968"/>
            <a:ext cx="2541673" cy="22613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72" y="4176084"/>
            <a:ext cx="1924924" cy="2483913"/>
          </a:xfrm>
          <a:prstGeom prst="rect">
            <a:avLst/>
          </a:prstGeom>
        </p:spPr>
      </p:pic>
      <p:sp>
        <p:nvSpPr>
          <p:cNvPr id="27" name="Line 17"/>
          <p:cNvSpPr>
            <a:spLocks noChangeShapeType="1"/>
          </p:cNvSpPr>
          <p:nvPr/>
        </p:nvSpPr>
        <p:spPr bwMode="auto">
          <a:xfrm rot="17700000">
            <a:off x="3173079" y="1338283"/>
            <a:ext cx="653331" cy="355929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" descr="4hoa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63" y="3906350"/>
            <a:ext cx="1894091" cy="250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5 qua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3" y="1039286"/>
            <a:ext cx="2184947" cy="25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3357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  <p:bldP spid="2062" grpId="0" animBg="1"/>
      <p:bldP spid="2064" grpId="0" animBg="1"/>
      <p:bldP spid="2065" grpId="0" animBg="1"/>
      <p:bldP spid="206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288" y="0"/>
            <a:ext cx="813435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Cây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phát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từ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hạt</a:t>
            </a:r>
            <a:endParaRPr lang="vi-VN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C:\Users\HELLO\Downloads\cay-ca-chu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85801"/>
            <a:ext cx="3248408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ELLO\Downloads\Hinh-anh-cay-xoai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87809"/>
            <a:ext cx="4267200" cy="28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ELLO\Downloads\15090669717060_bo-booth-7-truonng-tha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3807279"/>
            <a:ext cx="5043487" cy="28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288" y="-1"/>
            <a:ext cx="813435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Cây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phát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từ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thân</a:t>
            </a:r>
            <a:endParaRPr lang="vi-VN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 descr="C:\Users\HELLO\Downloads\trong-mia-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792162"/>
            <a:ext cx="3818063" cy="27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ELLO\Downloads\phuong-phap-trong-khoai-m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792162"/>
            <a:ext cx="4667250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ELLO\Downloads\ky-thuat-trong-rau-ngot-bang-cach-giam-canh.jpg.cr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3" name="WindowsMediaPlayer1" r:id="rId2" imgW="5433120" imgH="4823640"/>
        </mc:Choice>
        <mc:Fallback>
          <p:control name="WindowsMediaPlayer1" r:id="rId2" imgW="5433120" imgH="4823640">
            <p:pic>
              <p:nvPicPr>
                <p:cNvPr id="4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31813" y="-381000"/>
                  <a:ext cx="8153400" cy="7237413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485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Cây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phát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từ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lá</a:t>
            </a:r>
            <a:endParaRPr lang="vi-VN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8" name="Picture 2" descr="C:\Users\HELLO\Downloads\cay-song-do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38200"/>
            <a:ext cx="6248400" cy="186871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i="1" dirty="0" smtClean="0">
                <a:solidFill>
                  <a:srgbClr val="FF0000"/>
                </a:solidFill>
              </a:rPr>
              <a:t> “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Thử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của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</a:rPr>
              <a:t>”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47" name="WindowsMediaPlayer1" r:id="rId2" imgW="1905120" imgH="1371600"/>
        </mc:Choice>
        <mc:Fallback>
          <p:control name="WindowsMediaPlayer1" r:id="rId2" imgW="1905120" imgH="1371600">
            <p:pic>
              <p:nvPicPr>
                <p:cNvPr id="3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6553200" y="5105400"/>
                  <a:ext cx="1905000" cy="1371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219200" y="2514600"/>
            <a:ext cx="6248400" cy="186871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i="1" dirty="0" smtClean="0">
                <a:solidFill>
                  <a:srgbClr val="FF0000"/>
                </a:solidFill>
              </a:rPr>
              <a:t> “</a:t>
            </a:r>
            <a:r>
              <a:rPr lang="en-US" sz="4000" b="1" i="1" dirty="0" err="1">
                <a:solidFill>
                  <a:srgbClr val="FF0000"/>
                </a:solidFill>
              </a:rPr>
              <a:t>B</a:t>
            </a:r>
            <a:r>
              <a:rPr lang="en-US" sz="4000" b="1" i="1" dirty="0" err="1" smtClean="0">
                <a:solidFill>
                  <a:srgbClr val="FF0000"/>
                </a:solidFill>
              </a:rPr>
              <a:t>é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trải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nghiệm</a:t>
            </a:r>
            <a:r>
              <a:rPr lang="en-US" sz="4000" b="1" dirty="0" smtClean="0">
                <a:solidFill>
                  <a:srgbClr val="FF0000"/>
                </a:solidFill>
              </a:rPr>
              <a:t>”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71" name="WindowsMediaPlayer1" r:id="rId2" imgW="1905120" imgH="1066680"/>
        </mc:Choice>
        <mc:Fallback>
          <p:control name="WindowsMediaPlayer1" r:id="rId2" imgW="1905120" imgH="1066680">
            <p:pic>
              <p:nvPicPr>
                <p:cNvPr id="3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638800" y="5105400"/>
                  <a:ext cx="1905000" cy="1066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809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95400"/>
            <a:ext cx="7391400" cy="990600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Giờ</a:t>
            </a:r>
            <a:r>
              <a:rPr kumimoji="0" lang="en-US" sz="6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học</a:t>
            </a:r>
            <a:r>
              <a:rPr kumimoji="0" lang="en-US" sz="6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KẾT THÚC</a:t>
            </a:r>
            <a:r>
              <a:rPr kumimoji="0" lang="en-US" sz="6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en-US" sz="6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971800"/>
            <a:ext cx="8935459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Xin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ơn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6000" b="1" cap="none" spc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3657600"/>
            <a:ext cx="7696200" cy="2857500"/>
            <a:chOff x="685800" y="3657600"/>
            <a:chExt cx="7696200" cy="2857500"/>
          </a:xfrm>
        </p:grpSpPr>
        <p:pic>
          <p:nvPicPr>
            <p:cNvPr id="5" name="Picture 16" descr="__Mot1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3657600"/>
              <a:ext cx="1676400" cy="152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7" name="Picture 10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0574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8" name="Picture 7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912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9" name="Picture 8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1628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10" name="Picture 16" descr="__Mot1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029200" y="3657600"/>
              <a:ext cx="1676400" cy="152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227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50"/>
                            </p:stCondLst>
                            <p:childTnLst>
                              <p:par>
                                <p:cTn id="1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2303" y="212271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ELLO\Downloads\dat-trong-cay-41-800x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ELLO\Downloads\1436812287-gocochau_nho_trong_hat_dau_oj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03" y="2743200"/>
            <a:ext cx="426799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2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12271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75858"/>
            <a:ext cx="3813267" cy="5289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69" y="1600200"/>
            <a:ext cx="3733800" cy="4040687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228600" y="5567399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877594" y="561618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4648200" y="5613563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2438400" y="5613563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170</Words>
  <Application>Microsoft Office PowerPoint</Application>
  <PresentationFormat>On-screen Show (4:3)</PresentationFormat>
  <Paragraphs>28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QUÁ TRÌNH PHÁT TRỂN CÂY TỪ HẠT </vt:lpstr>
      <vt:lpstr>PowerPoint Presentation</vt:lpstr>
      <vt:lpstr>PowerPoint Presentation</vt:lpstr>
      <vt:lpstr>Cây phát triển từ lá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30</cp:revision>
  <dcterms:created xsi:type="dcterms:W3CDTF">2020-03-20T16:15:12Z</dcterms:created>
  <dcterms:modified xsi:type="dcterms:W3CDTF">2025-04-21T14:44:44Z</dcterms:modified>
</cp:coreProperties>
</file>