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460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693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05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85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111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826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297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8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936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995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965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E9934-7690-4E12-9D74-C009E719DD5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1E68-A0A1-4C98-A76E-2B0991681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85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/>
          <p:nvPr/>
        </p:nvSpPr>
        <p:spPr>
          <a:xfrm>
            <a:off x="4435915" y="491517"/>
            <a:ext cx="3780267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vi-VN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THỊ XÃ BUÔN HỒ</a:t>
            </a:r>
            <a:endParaRPr lang="en-US" altLang="vi-VN" sz="1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RƯỜNG MẦM NON HOA HỒNG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6169" y="1697334"/>
            <a:ext cx="8873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2815" y="3476270"/>
            <a:ext cx="926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3200" b="1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32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Không khí chuẩn bị đón tết</a:t>
            </a:r>
            <a:endParaRPr lang="en-US" sz="20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7127" y="4303085"/>
            <a:ext cx="43719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Lớp: Lá 4</a:t>
            </a:r>
            <a:endParaRPr lang="en-US" sz="2200" dirty="0" smtClean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Lộc</a:t>
            </a:r>
            <a:endParaRPr lang="en-US" sz="22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4799" y="6013086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2024 - 2025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1965" y="2621654"/>
            <a:ext cx="7042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846BA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 động Khám phá khoa học</a:t>
            </a:r>
            <a:endParaRPr lang="en-US" sz="4000" b="1" dirty="0">
              <a:ln w="0"/>
              <a:solidFill>
                <a:srgbClr val="846BA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2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Nhạc thiếu nhi  Sắp đến tết rồi  Terrabook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750" end="605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177" y="270708"/>
            <a:ext cx="11358602" cy="6098007"/>
          </a:xfrm>
          <a:prstGeom prst="rect">
            <a:avLst/>
          </a:prstGeom>
        </p:spPr>
      </p:pic>
      <p:pic>
        <p:nvPicPr>
          <p:cNvPr id="3" name="9convert.com - Sắp Đến Tết Rồi  Nhạc Tết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56519.3125"/>
                  <p14:fade in="2000" out="6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480758" y="537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2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3550817"/>
            <a:ext cx="4879879" cy="2942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691" y="440748"/>
            <a:ext cx="4879879" cy="2846676"/>
          </a:xfrm>
          <a:prstGeom prst="rect">
            <a:avLst/>
          </a:prstGeom>
        </p:spPr>
      </p:pic>
      <p:pic>
        <p:nvPicPr>
          <p:cNvPr id="1030" name="Picture 6" descr="Sở Văn hóa Thể thao Du lịch Đồng Th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6901" y="3550817"/>
            <a:ext cx="5108493" cy="29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ững kiêng kị trong đêm giao thừa Tết Đinh Dậ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6901" y="440748"/>
            <a:ext cx="5108493" cy="28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85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Rộn ràng không khí mua sắm Tết   Tin Tức VTV24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763" y="356753"/>
            <a:ext cx="11069781" cy="59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48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chợ Tết nổi tiếng - Báo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9" y="359207"/>
            <a:ext cx="5067011" cy="296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ổ chức “Chợ Tết Công đoàn năm 2025” để chăm lo đoàn viên, người lao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2364" y="359207"/>
            <a:ext cx="4918939" cy="296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ndo và chặng đường tái định nghĩa chợ Tết online cho dân mạ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503" y="3505200"/>
            <a:ext cx="5460569" cy="29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97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ong tục gói bánh chưng ngày Tết cổ truyề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36" y="265689"/>
            <a:ext cx="5775766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âm ngũ quả miền Bắc gồm những gì? Cách bày mâm ngũ quả miền B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43" y="3596481"/>
            <a:ext cx="5207751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âm Ngũ Quả Ngày Tết 2024: Ý Nghĩa, Cách Bày Theo Truyền Thống | Nguyễn Kim  B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449" y="3785862"/>
            <a:ext cx="4553432" cy="255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277" y="458426"/>
            <a:ext cx="3857775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5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i chúc Tết họ hàng cần lưu ý những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47" y="263237"/>
            <a:ext cx="5095298" cy="29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50+ lời chúc Tết 2025 ý nghĩa tới ông bà, người cao tu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091" y="263236"/>
            <a:ext cx="5320145" cy="29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ừng tuổi - nét đẹp đầu năm 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914" y="3519625"/>
            <a:ext cx="4630594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p 10 địa điểm chơi Tết Tân Sửu 2021 ở Sài Gò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545" y="3472713"/>
            <a:ext cx="4632504" cy="30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05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2308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46</Words>
  <Application>Microsoft Office PowerPoint</Application>
  <PresentationFormat>Custom</PresentationFormat>
  <Paragraphs>8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Windows User</cp:lastModifiedBy>
  <cp:revision>7</cp:revision>
  <dcterms:created xsi:type="dcterms:W3CDTF">2024-12-30T09:43:19Z</dcterms:created>
  <dcterms:modified xsi:type="dcterms:W3CDTF">2025-04-22T12:32:22Z</dcterms:modified>
</cp:coreProperties>
</file>