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heme/theme3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</p:sldMasterIdLst>
  <p:notesMasterIdLst>
    <p:notesMasterId r:id="rId33"/>
  </p:notesMasterIdLst>
  <p:sldIdLst>
    <p:sldId id="313" r:id="rId3"/>
    <p:sldId id="394" r:id="rId4"/>
    <p:sldId id="433" r:id="rId5"/>
    <p:sldId id="434" r:id="rId6"/>
    <p:sldId id="432" r:id="rId7"/>
    <p:sldId id="404" r:id="rId8"/>
    <p:sldId id="395" r:id="rId9"/>
    <p:sldId id="397" r:id="rId10"/>
    <p:sldId id="398" r:id="rId11"/>
    <p:sldId id="399" r:id="rId12"/>
    <p:sldId id="400" r:id="rId13"/>
    <p:sldId id="401" r:id="rId14"/>
    <p:sldId id="402" r:id="rId15"/>
    <p:sldId id="403" r:id="rId16"/>
    <p:sldId id="410" r:id="rId17"/>
    <p:sldId id="409" r:id="rId18"/>
    <p:sldId id="411" r:id="rId19"/>
    <p:sldId id="368" r:id="rId20"/>
    <p:sldId id="369" r:id="rId21"/>
    <p:sldId id="370" r:id="rId22"/>
    <p:sldId id="405" r:id="rId23"/>
    <p:sldId id="406" r:id="rId24"/>
    <p:sldId id="407" r:id="rId25"/>
    <p:sldId id="372" r:id="rId26"/>
    <p:sldId id="374" r:id="rId27"/>
    <p:sldId id="424" r:id="rId28"/>
    <p:sldId id="420" r:id="rId29"/>
    <p:sldId id="382" r:id="rId30"/>
    <p:sldId id="436" r:id="rId31"/>
    <p:sldId id="435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FF"/>
    <a:srgbClr val="FF0066"/>
    <a:srgbClr val="0000FF"/>
    <a:srgbClr val="0000CC"/>
    <a:srgbClr val="CCECFF"/>
    <a:srgbClr val="F991D6"/>
    <a:srgbClr val="00CCFF"/>
    <a:srgbClr val="99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65" d="100"/>
          <a:sy n="65" d="100"/>
        </p:scale>
        <p:origin x="1336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72.xml"/><Relationship Id="rId7" Type="http://schemas.openxmlformats.org/officeDocument/2006/relationships/image" Target="../media/image19.jpe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../media/image23.jpeg"/><Relationship Id="rId5" Type="http://schemas.openxmlformats.org/officeDocument/2006/relationships/tags" Target="../tags/tag79.xml"/><Relationship Id="rId10" Type="http://schemas.openxmlformats.org/officeDocument/2006/relationships/image" Target="../media/image22.jpeg"/><Relationship Id="rId4" Type="http://schemas.openxmlformats.org/officeDocument/2006/relationships/tags" Target="../tags/tag78.xml"/><Relationship Id="rId9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8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5.jpe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27.jpeg"/><Relationship Id="rId5" Type="http://schemas.openxmlformats.org/officeDocument/2006/relationships/tags" Target="../tags/tag90.xml"/><Relationship Id="rId10" Type="http://schemas.openxmlformats.org/officeDocument/2006/relationships/image" Target="../media/image4.jpeg"/><Relationship Id="rId4" Type="http://schemas.openxmlformats.org/officeDocument/2006/relationships/tags" Target="../tags/tag89.xml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9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31.jpg"/><Relationship Id="rId5" Type="http://schemas.openxmlformats.org/officeDocument/2006/relationships/tags" Target="../tags/tag96.xml"/><Relationship Id="rId10" Type="http://schemas.openxmlformats.org/officeDocument/2006/relationships/image" Target="../media/image30.jpg"/><Relationship Id="rId4" Type="http://schemas.openxmlformats.org/officeDocument/2006/relationships/tags" Target="../tags/tag95.xml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6.jpeg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image" Target="../media/image5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4.jpeg"/><Relationship Id="rId5" Type="http://schemas.openxmlformats.org/officeDocument/2006/relationships/tags" Target="../tags/tag45.xml"/><Relationship Id="rId10" Type="http://schemas.openxmlformats.org/officeDocument/2006/relationships/image" Target="../media/image3.jpeg"/><Relationship Id="rId4" Type="http://schemas.openxmlformats.org/officeDocument/2006/relationships/tags" Target="../tags/tag44.xml"/><Relationship Id="rId9" Type="http://schemas.openxmlformats.org/officeDocument/2006/relationships/image" Target="../media/image2.jpeg"/><Relationship Id="rId1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10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image" Target="../media/image35.jpeg"/><Relationship Id="rId5" Type="http://schemas.openxmlformats.org/officeDocument/2006/relationships/tags" Target="../tags/tag102.xml"/><Relationship Id="rId10" Type="http://schemas.openxmlformats.org/officeDocument/2006/relationships/image" Target="../media/image34.jpeg"/><Relationship Id="rId4" Type="http://schemas.openxmlformats.org/officeDocument/2006/relationships/tags" Target="../tags/tag101.xml"/><Relationship Id="rId9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0.jpe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tags" Target="../tags/tag110.xml"/><Relationship Id="rId7" Type="http://schemas.openxmlformats.org/officeDocument/2006/relationships/image" Target="../media/image41.jpe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9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45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9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127.xml"/><Relationship Id="rId12" Type="http://schemas.openxmlformats.org/officeDocument/2006/relationships/image" Target="../media/image48.jpe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6.xml"/><Relationship Id="rId11" Type="http://schemas.openxmlformats.org/officeDocument/2006/relationships/image" Target="../media/image47.jpeg"/><Relationship Id="rId5" Type="http://schemas.openxmlformats.org/officeDocument/2006/relationships/tags" Target="../tags/tag125.xml"/><Relationship Id="rId10" Type="http://schemas.openxmlformats.org/officeDocument/2006/relationships/image" Target="../media/image46.png"/><Relationship Id="rId4" Type="http://schemas.openxmlformats.org/officeDocument/2006/relationships/tags" Target="../tags/tag124.xml"/><Relationship Id="rId9" Type="http://schemas.openxmlformats.org/officeDocument/2006/relationships/image" Target="../media/image45.jpg"/><Relationship Id="rId1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5" Type="http://schemas.openxmlformats.org/officeDocument/2006/relationships/image" Target="../media/image45.jp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>
            <p:custDataLst>
              <p:tags r:id="rId2"/>
            </p:custDataLst>
          </p:nvPr>
        </p:nvSpPr>
        <p:spPr>
          <a:xfrm>
            <a:off x="115519" y="692696"/>
            <a:ext cx="8476928" cy="3816424"/>
          </a:xfrm>
          <a:prstGeom prst="flowChartTerminator">
            <a:avLst/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glow rad="101600">
              <a:srgbClr val="4BACC6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64938" y="1083206"/>
            <a:ext cx="82275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giảng</a:t>
            </a:r>
            <a:r>
              <a:rPr lang="en-US" sz="3600" b="1" dirty="0" smtClean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Đề tài: SỰ  KÌ DIỆU CỦA NƯỚC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Lĩnh vực: Khám phá khoa học 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Đối Tượng: Lớp: 4-5 tuổi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GV thực hiện: </a:t>
            </a:r>
            <a:r>
              <a:rPr lang="en-US" sz="3600" b="1" dirty="0" err="1" smtClean="0">
                <a:solidFill>
                  <a:srgbClr val="FFFF00"/>
                </a:solidFill>
              </a:rPr>
              <a:t>Phạm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Thị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smtClean="0">
                <a:solidFill>
                  <a:srgbClr val="FFFF00"/>
                </a:solidFill>
              </a:rPr>
              <a:t>Thúy</a:t>
            </a:r>
            <a:endParaRPr lang="en-US" sz="3600" b="1" dirty="0" smtClean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20688"/>
            <a:ext cx="8990218" cy="25307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68819"/>
              </a:avLst>
            </a:prstTxWarp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Trường mầm non Phù Lưu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37818" y="52578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Arial" panose="020B0604020202020204" pitchFamily="34" charset="0"/>
              </a:rPr>
              <a:t>Nước biển (Nước mặn)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thái, tích chất, vai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000099" y="214290"/>
            <a:ext cx="707931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 smtClean="0">
                <a:ln/>
                <a:solidFill>
                  <a:srgbClr val="FF0000"/>
                </a:solidFill>
                <a:effectLst/>
              </a:rPr>
              <a:t>TRẠNG THÁI, TÍNH CHẤT CỦA NƯỚC</a:t>
            </a:r>
            <a:endParaRPr lang="en-US" sz="3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 nhau: Đều gọi là nước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Cốc nước sạch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Cốc nước bẩn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nhau: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3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028" y="693956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289597" y="0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nước</a:t>
            </a:r>
            <a:endParaRPr lang="vi-VN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NƯỚC DÙNG TRONG NÔNG NGHIỆP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365104"/>
            <a:ext cx="2895600" cy="20768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92" y="2074149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454885" y="73611"/>
            <a:ext cx="7657867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 giảng</a:t>
            </a:r>
          </a:p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Sự kì diệu của nước</a:t>
            </a:r>
            <a:endParaRPr lang="en-US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NƯỚC DÙNG TRONG CÔNG NGHIỆP, XÂY DỰNG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 smtClean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.VnAvant" panose="020B7200000000000000" pitchFamily="34" charset="0"/>
              </a:rPr>
              <a:t>bÖnh tËt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Nước 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 </a:t>
            </a:r>
            <a:endParaRPr lang="vi-VN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Thiếu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*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mưa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lũ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tuyết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tan,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bão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lửa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trào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Do con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đổ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bừa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bón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KẾT LUẬN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nguồn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ta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giữ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gìn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vứt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rác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bừa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bãi</a:t>
            </a:r>
            <a:endParaRPr lang="en-US" sz="2000" dirty="0" smtClean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Chăm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sóc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trồng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cây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xanh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Tiết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kiệm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luôn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tuyên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truyền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mọi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người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xung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quanh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ý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thức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chung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trên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trái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ất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1" y="152400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Internal Storage 3"/>
          <p:cNvSpPr/>
          <p:nvPr>
            <p:custDataLst>
              <p:tags r:id="rId2"/>
            </p:custDataLst>
          </p:nvPr>
        </p:nvSpPr>
        <p:spPr>
          <a:xfrm>
            <a:off x="2514600" y="381000"/>
            <a:ext cx="3733800" cy="762000"/>
          </a:xfrm>
          <a:prstGeom prst="flowChartInternalStorag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Giáo dục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827584" y="1556792"/>
            <a:ext cx="7391401" cy="249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40"/>
            <a:ext cx="9144000" cy="687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8736" y="2967335"/>
            <a:ext cx="7026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Trò chơi: Chung sức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34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 Tôi Đi Làm Mưa Với [Official Full 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68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9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hững ý tưởng hình nền powerpoint cảm ơn cho slide thuyết trình tuyệt đẹp  cho điện thoại của b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46" y="0"/>
            <a:ext cx="9175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89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ảnh hóa học đẹp làm slide Powerpoint thuyết trình hay - Moc2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0" y="-12576"/>
            <a:ext cx="9160820" cy="6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0"/>
            <a:ext cx="84249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Cô cho trẻ làm thí </a:t>
            </a:r>
          </a:p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nghiệm với nước</a:t>
            </a:r>
          </a:p>
        </p:txBody>
      </p:sp>
    </p:spTree>
    <p:extLst>
      <p:ext uri="{BB962C8B-B14F-4D97-AF65-F5344CB8AC3E}">
        <p14:creationId xmlns:p14="http://schemas.microsoft.com/office/powerpoint/2010/main" val="211009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òng tuần hoàn của nước - Hoạt Hình Khoa Học Vui 2021 - Phim tài liệu khoa học kiến thức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44" y="0"/>
            <a:ext cx="9144000" cy="6813376"/>
          </a:xfrm>
          <a:prstGeom prst="rect">
            <a:avLst/>
          </a:prstGeom>
        </p:spPr>
      </p:pic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9961" y="24873"/>
            <a:ext cx="373345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" b="1" cap="none" spc="0" dirty="0" smtClean="0">
                <a:ln/>
                <a:solidFill>
                  <a:srgbClr val="FF0000"/>
                </a:solidFill>
                <a:effectLst/>
              </a:rPr>
              <a:t>TRẺ XEM VÒNG TUẦN HOÀN CỦA NƯỚC</a:t>
            </a:r>
            <a:endParaRPr lang="en-US" sz="1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6208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25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Tìm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 các nguồn nước có trong thiên nhiên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505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EE16BE09-41B3-4BDF-A4A4-417C9E908FED}&quot;/&gt;&lt;isInvalidForFieldText val=&quot;0&quot;/&gt;&lt;Image&gt;&lt;filename val=&quot;D:\EL năm 17 -18\mầm non\Chị Hảo\BAIDUTHI\data\asimages\{EE16BE09-41B3-4BDF-A4A4-417C9E908FED}_42.png&quot;/&gt;&lt;left val=&quot;192&quot;/&gt;&lt;top val=&quot;26&quot;/&gt;&lt;width val=&quot;304&quot;/&gt;&lt;height val=&quot;84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D4EF781-E2D9-41D1-B5FB-9993C8496C61}&quot;/&gt;&lt;isInvalidForFieldText val=&quot;0&quot;/&gt;&lt;Image&gt;&lt;filename val=&quot;D:\EL năm 17 -18\mầm non\Chị Hảo\BAIDUTHI\data\asimages\{0D4EF781-E2D9-41D1-B5FB-9993C8496C61}_1.png&quot;/&gt;&lt;left val=&quot;9&quot;/&gt;&lt;top val=&quot;145&quot;/&gt;&lt;width val=&quot;684&quot;/&gt;&lt;height val=&quot;12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22&quot;/&gt;&lt;lineCharCount val=&quot;4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45A7C36-C4AE-4E7B-936F-03CE16FEC30A}_1.png&quot;/&gt;&lt;left val=&quot;37&quot;/&gt;&lt;top val=&quot;149&quot;/&gt;&lt;width val=&quot;624&quot;/&gt;&lt;height val=&quot;121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2164</TotalTime>
  <Words>473</Words>
  <Application>Microsoft Office PowerPoint</Application>
  <PresentationFormat>On-screen Show (4:3)</PresentationFormat>
  <Paragraphs>57</Paragraphs>
  <Slides>30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.VnAvant</vt:lpstr>
      <vt:lpstr>Arial</vt:lpstr>
      <vt:lpstr>Calibri</vt:lpstr>
      <vt:lpstr>Verdana</vt:lpstr>
      <vt:lpstr>VNI-Avo</vt:lpstr>
      <vt:lpstr>Wingdings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2 cốc nước</vt:lpstr>
      <vt:lpstr>Kết luận</vt:lpstr>
      <vt:lpstr>Vai trò của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Admin</cp:lastModifiedBy>
  <cp:revision>392</cp:revision>
  <dcterms:created xsi:type="dcterms:W3CDTF">2008-09-15T14:04:11Z</dcterms:created>
  <dcterms:modified xsi:type="dcterms:W3CDTF">2025-04-24T13:46:07Z</dcterms:modified>
</cp:coreProperties>
</file>