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0" r:id="rId2"/>
    <p:sldId id="281" r:id="rId3"/>
    <p:sldId id="286" r:id="rId4"/>
    <p:sldId id="287" r:id="rId5"/>
    <p:sldId id="260" r:id="rId6"/>
    <p:sldId id="265" r:id="rId7"/>
    <p:sldId id="262" r:id="rId8"/>
    <p:sldId id="288" r:id="rId9"/>
    <p:sldId id="267" r:id="rId10"/>
    <p:sldId id="270" r:id="rId11"/>
    <p:sldId id="271" r:id="rId12"/>
    <p:sldId id="272" r:id="rId13"/>
    <p:sldId id="273" r:id="rId14"/>
    <p:sldId id="284" r:id="rId15"/>
    <p:sldId id="274" r:id="rId16"/>
    <p:sldId id="275" r:id="rId17"/>
    <p:sldId id="276" r:id="rId18"/>
    <p:sldId id="285" r:id="rId19"/>
    <p:sldId id="277" r:id="rId20"/>
    <p:sldId id="278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FC1DD-3539-46E7-B5F8-07D2CD9E4F0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345E5-9A3D-48FA-A9E3-7AF01A99D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9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6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78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2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10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8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6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4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0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7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4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31DB0-D7D5-41EB-9F4F-8A180DDA677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D2361-0E29-42B0-8EDE-0168ABD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8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file:///C:\Users\Administrator\Desktop\L&#7841;c%20V&#224;o%20R&#7915;ng%20Xanh%20-%20Cao%20T&#7845;n%20Ch&#432;&#417;ng%20-%20Part.mp3" TargetMode="External"/><Relationship Id="rId1" Type="http://schemas.openxmlformats.org/officeDocument/2006/relationships/audio" Target="file:///D:\GADT%20Gia%20&#273;&amp;%20TVat,T&#7871;t\d&#234;%20con%20nhanh%20tr&#237;%20(hoa)\Lien%20khuc%20vang%202000%20%231%20.mp3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file:///C:\Users\Administrator\Desktop\L&#7841;c%20V&#224;o%20R&#7915;ng%20Xanh%20-%20Cao%20T&#7845;n%20Ch&#432;&#417;ng%20-%20Part.mp3" TargetMode="External"/><Relationship Id="rId1" Type="http://schemas.openxmlformats.org/officeDocument/2006/relationships/audio" Target="file:///D:\GADT%20Gia%20&#273;&amp;%20TVat,T&#7871;t\d&#234;%20con%20nhanh%20tr&#237;%20(hoa)\Lien%20khuc%20vang%202000%20%231%20.mp3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gif"/><Relationship Id="rId4" Type="http://schemas.openxmlformats.org/officeDocument/2006/relationships/audio" Target="../media/media3.mp3"/><Relationship Id="rId9" Type="http://schemas.openxmlformats.org/officeDocument/2006/relationships/image" Target="../media/image4.gif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nhaû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4450"/>
            <a:ext cx="4495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Untitled-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9126"/>
            <a:ext cx="12192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素材天下 sucaitianxia.com-eps1671-2 [Converted]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088" y="-86995"/>
            <a:ext cx="35274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2110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5229225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_40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613" y="4494990"/>
            <a:ext cx="4152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WordArt 8"/>
          <p:cNvSpPr>
            <a:spLocks noChangeArrowheads="1" noChangeShapeType="1" noTextEdit="1"/>
          </p:cNvSpPr>
          <p:nvPr/>
        </p:nvSpPr>
        <p:spPr bwMode="auto">
          <a:xfrm>
            <a:off x="1435691" y="-10252"/>
            <a:ext cx="8010525" cy="101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NON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7" name="WordArt 25"/>
          <p:cNvSpPr>
            <a:spLocks noChangeArrowheads="1" noChangeShapeType="1" noTextEdit="1"/>
          </p:cNvSpPr>
          <p:nvPr/>
        </p:nvSpPr>
        <p:spPr bwMode="auto">
          <a:xfrm>
            <a:off x="1349397" y="1519686"/>
            <a:ext cx="79248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LĨNH VỰC: 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XÃ HỘI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8" name="WordArt 36"/>
          <p:cNvSpPr>
            <a:spLocks noChangeArrowheads="1" noChangeShapeType="1" noTextEdit="1"/>
          </p:cNvSpPr>
          <p:nvPr/>
        </p:nvSpPr>
        <p:spPr bwMode="auto">
          <a:xfrm>
            <a:off x="2691426" y="2135560"/>
            <a:ext cx="6073662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9" name="WordArt 17"/>
          <p:cNvSpPr>
            <a:spLocks noChangeArrowheads="1" noChangeShapeType="1" noTextEdit="1"/>
          </p:cNvSpPr>
          <p:nvPr/>
        </p:nvSpPr>
        <p:spPr bwMode="auto">
          <a:xfrm>
            <a:off x="4177303" y="3214333"/>
            <a:ext cx="4750526" cy="895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 dạy: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 dạy: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26/12/2023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0" name="WordArt 12"/>
          <p:cNvSpPr>
            <a:spLocks noChangeArrowheads="1" noChangeShapeType="1" noTextEdit="1"/>
          </p:cNvSpPr>
          <p:nvPr/>
        </p:nvSpPr>
        <p:spPr bwMode="auto">
          <a:xfrm>
            <a:off x="381000" y="4607652"/>
            <a:ext cx="7772400" cy="13716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6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6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34" name="Lien khuc vang 2000 #1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ạc Vào Rừng Xanh - Cao Tấn Chương - Par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54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7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3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78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Ảnh Bỏ Rác Đúng Nơi Quy Định : Tín Hiệu Tích Cực, Đổ Rác Đúng Gi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704180"/>
            <a:ext cx="8391526" cy="4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2435" y="516235"/>
            <a:ext cx="10719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VỨT RÁC ĐÚNG NƠI QUY ĐỊNH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3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âu truyện về việc bỏ rác đúng nơi quy đị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636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Ỏ RÁC ĐÚNG NƠI QUY ĐỊNH THỂ HIỆN LỐI SỐNG VĂN M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141443"/>
            <a:ext cx="5838825" cy="657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9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ướng dẫn cách dọn vệ sinh nhà mới nhanh chóng và đơn giản | Clean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1129"/>
            <a:ext cx="5336275" cy="550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48529" y="287635"/>
            <a:ext cx="10162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DỌN DẸP NHÀ CỬA, LỚP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275" y="1351129"/>
            <a:ext cx="6855725" cy="55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2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8780" y="2510135"/>
            <a:ext cx="59814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THÔNG MINH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91069" y="160123"/>
            <a:ext cx="12190294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SAU ĐÂY ĐÚNG HAY SAI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" panose="020B0502040204020203" pitchFamily="34" charset="0"/>
              </a:rPr>
              <a:t>?</a:t>
            </a: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7260"/>
            <a:ext cx="10058400" cy="5240740"/>
          </a:xfrm>
          <a:prstGeom prst="rect">
            <a:avLst/>
          </a:prstGeom>
        </p:spPr>
      </p:pic>
      <p:pic>
        <p:nvPicPr>
          <p:cNvPr id="6" name="Picture 5" descr="Tổng hợp những hình mặt cười đẹp | Cười, Mắt, Hình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766846"/>
            <a:ext cx="1940825" cy="2224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10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3892" y="363835"/>
            <a:ext cx="117748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SAU ĐÂY ĐÚNG HAY SAI?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Tìm hiểu với hơn 99 tranh vẽ vứt rác bừa bãi mới nhất - thtantai2.edu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1920875"/>
            <a:ext cx="515302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251200" y="4216400"/>
            <a:ext cx="1651000" cy="1612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ỗi Buồn cười cảm Xúc Clip nghệ thuật - Khóc Khuôn Mặt Cười png tải về -  Miễn phí trong suốt Cảm Xúc png Tải về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454" y="1920875"/>
            <a:ext cx="2483893" cy="2021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7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892" y="363835"/>
            <a:ext cx="117748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SAU ĐÂY ĐÚNG HAY SAI?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Trống cây, trống trải nghiệ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1778331"/>
            <a:ext cx="7921625" cy="527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ổng hợp những hình mặt cười đẹp | Cười, Mắt, Hình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9" y="1924335"/>
            <a:ext cx="1940825" cy="2224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0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ác bi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16764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3892" y="363835"/>
            <a:ext cx="117748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SAU ĐÂY ĐÚNG HAY SAI?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Nỗi Buồn cười cảm Xúc Clip nghệ thuật - Khóc Khuôn Mặt Cười png tải về -  Miễn phí trong suốt Cảm Xúc png Tải về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738" y="2049906"/>
            <a:ext cx="2210937" cy="2007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6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533" y="160123"/>
            <a:ext cx="12096466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SAU ĐÂY ĐÚNG HAY SAI?</a:t>
            </a: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6" name="Picture 5" descr="Tổng hợp những hình mặt cười đẹp | Cười, Mắt, Hình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02" y="2220935"/>
            <a:ext cx="1940825" cy="222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" y="1654791"/>
            <a:ext cx="9648967" cy="52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6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ác bi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7825" cy="672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ác b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7" y="196532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Nỗi Buồn cười cảm Xúc Clip nghệ thuật - Khóc Khuôn Mặt Cười png tải về -  Miễn phí trong suốt Cảm Xúc png Tải về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728" y="0"/>
            <a:ext cx="2611272" cy="1692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86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8871"/>
            <a:ext cx="12192000" cy="56323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63773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TRANG TÁI CHẾ NHẰM BẢO VỆ MÔI TRƯỜNG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BieuDienThoiTrang-DJ-43813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7499" y="4967785"/>
            <a:ext cx="1728716" cy="11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5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1714500"/>
            <a:ext cx="71628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3892" y="363835"/>
            <a:ext cx="117748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SAU ĐÂY ĐÚNG HAY SAI?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Tổng hợp những hình mặt cười đẹp | Cười, Mắt, Hình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149" y="1714501"/>
            <a:ext cx="2169993" cy="209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12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nhaû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4450"/>
            <a:ext cx="4495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Untitled-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9126"/>
            <a:ext cx="12192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素材天下 sucaitianxia.com-eps1671-2 [Converted]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088" y="-86995"/>
            <a:ext cx="35274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6358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5229225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_40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613" y="4494990"/>
            <a:ext cx="4152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WordArt 8"/>
          <p:cNvSpPr>
            <a:spLocks noChangeArrowheads="1" noChangeShapeType="1" noTextEdit="1"/>
          </p:cNvSpPr>
          <p:nvPr/>
        </p:nvSpPr>
        <p:spPr bwMode="auto">
          <a:xfrm>
            <a:off x="2274082" y="2395036"/>
            <a:ext cx="8010525" cy="101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CHƠI: PHÂN LOẠI RÁC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34" name="Lien khuc vang 2000 #1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ạc Vào Rừng Xanh - Cao Tấn Chương - Par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54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euDoTuyThuocHanhDongCuaBan-V.A-279024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7922" y="5099099"/>
            <a:ext cx="1747056" cy="609600"/>
          </a:xfrm>
          <a:prstGeom prst="rect">
            <a:avLst/>
          </a:prstGeom>
        </p:spPr>
      </p:pic>
      <p:sp>
        <p:nvSpPr>
          <p:cNvPr id="12" name="WordArt 8"/>
          <p:cNvSpPr>
            <a:spLocks noChangeArrowheads="1" noChangeShapeType="1" noTextEdit="1"/>
          </p:cNvSpPr>
          <p:nvPr/>
        </p:nvSpPr>
        <p:spPr bwMode="auto">
          <a:xfrm>
            <a:off x="1785037" y="1393323"/>
            <a:ext cx="8010525" cy="101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CHƠI:LÀM ĐỒ CHƠI TỪ VẬT LIỆU PHẾ THẢI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2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3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8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7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[FPT POLYTECHNIC] Wibu Project _ _phân loại rác_-(144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1625002" cy="6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4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ác hữu cơ là gì? Các biện pháp xử lý đơn giảm mà nhiều lợi 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90615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ác vô cơ là gì? Phân loại và xử lý các loại rác vô c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14" y="0"/>
            <a:ext cx="7101386" cy="35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ác tái chế là gì? Các loại rác tái chế và cách xử l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14" y="3521121"/>
            <a:ext cx="7101386" cy="33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99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2182"/>
            <a:ext cx="12192000" cy="48458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3040" y="387757"/>
            <a:ext cx="89213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60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6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6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4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10937" y="82070"/>
            <a:ext cx="78338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Ô nhiễm môi trường nước là gì? Nguyên nhân, hậu quả, cách khắc ph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Các nguyên nhân gây ra ô nhiễm môi trường là gì? - Công ty Cổ phần Tư vấn &amp;  Tích hợp Công nghệ D&amp;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41" y="996288"/>
            <a:ext cx="3958620" cy="275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háy rừng: Nguyên nhân, hậu quả và các biện pháp ngăn ngừ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60" y="1005400"/>
            <a:ext cx="4030639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Ô nhiễm môi trường là gì? Thực trạng, Nguyên nhân, Hậu quả, Biện phá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400"/>
            <a:ext cx="4202741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Ô nhiễm không khí từ phương tiện giao thông – (Bài 1): Thực trạng đáng báo  độ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7713"/>
            <a:ext cx="4202741" cy="305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hững nguyên nhân gây ô nhiễm nguồn nước trầm trọ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38" y="3748601"/>
            <a:ext cx="3870325" cy="31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Ô nhiễm môi trường nước là gì? Nguyên nhân, hậu quả, cách khắc phụ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460" y="3757713"/>
            <a:ext cx="4083540" cy="31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21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ậu quả ô nhiễm nước th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06221"/>
            <a:ext cx="3220871" cy="48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ác hại của hạn hán và một số giải pháp phòng chống hạn h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589" y="2006218"/>
            <a:ext cx="2993411" cy="48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ùm ảnh gây kinh hãi khi mẹ Thiên nhiên nổi gi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140" y="2006219"/>
            <a:ext cx="3043449" cy="48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ạn chế những căn bệnh ung thư có tỷ lệ mắc cao nhất ở Việt Nam - Báo Công  an Nhân dân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72" y="2006220"/>
            <a:ext cx="2934268" cy="48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29050" y="327730"/>
            <a:ext cx="783381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8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88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0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Ô nhiễm môi trường là gì? Có mấy loại ô nhiễm? Nguyên nhân và biện pháp  khắc phục - J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37480"/>
            <a:ext cx="10972798" cy="552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0287" y="414150"/>
            <a:ext cx="116095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LÀM GÌ ĐỂ BẢO VỆ MÔI TRƯỜNG?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14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ện pháp tốt nhất để khắc phục ô nhiễm không khí - BaoHaiD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2065337"/>
            <a:ext cx="666750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08487" y="516235"/>
            <a:ext cx="7667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TRỒNG CÂY XANH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154</Words>
  <Application>Microsoft Office PowerPoint</Application>
  <PresentationFormat>Widescreen</PresentationFormat>
  <Paragraphs>24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Bahnschrift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THCS Cam Yen</dc:creator>
  <cp:lastModifiedBy>KDC</cp:lastModifiedBy>
  <cp:revision>35</cp:revision>
  <dcterms:created xsi:type="dcterms:W3CDTF">2023-03-29T02:46:25Z</dcterms:created>
  <dcterms:modified xsi:type="dcterms:W3CDTF">2023-12-25T14:47:01Z</dcterms:modified>
</cp:coreProperties>
</file>