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8" r:id="rId3"/>
    <p:sldId id="262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F418"/>
    <a:srgbClr val="FDFD77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CB8A1-FA98-4CF4-8AF9-8B22858B43B1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3D3A1-546A-45C9-9716-1519BD970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3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1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1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3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8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9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3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0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0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6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9159A-2DFB-4A2A-B683-049E4A2897B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6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2774" y="2420888"/>
            <a:ext cx="6479018" cy="24482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TRƯỜNG</a:t>
            </a:r>
            <a:r>
              <a:rPr lang="en-US" sz="36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MẦM NON </a:t>
            </a:r>
            <a:r>
              <a:rPr lang="en-US" sz="36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HOA</a:t>
            </a:r>
            <a:r>
              <a:rPr lang="en-US" sz="36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HỒNG</a:t>
            </a:r>
            <a:endParaRPr lang="en-US" sz="36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3600" b="1" cap="all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36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KĨ</a:t>
            </a:r>
            <a:r>
              <a:rPr lang="en-US" sz="36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NĂNG</a:t>
            </a:r>
            <a:r>
              <a:rPr lang="en-US" sz="36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CỘT</a:t>
            </a:r>
            <a:r>
              <a:rPr lang="en-US" sz="36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DÂY</a:t>
            </a:r>
            <a:r>
              <a:rPr lang="en-US" sz="36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GIÀY</a:t>
            </a:r>
            <a:endParaRPr lang="en-US" sz="3600" b="1" cap="all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6672"/>
            <a:ext cx="1018128" cy="38179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289338"/>
            <a:ext cx="1417392" cy="1528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66" y="5674389"/>
            <a:ext cx="952500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94" y="6044963"/>
            <a:ext cx="952500" cy="7494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8099">
            <a:off x="309987" y="743681"/>
            <a:ext cx="839579" cy="6853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48817">
            <a:off x="7875513" y="167526"/>
            <a:ext cx="929306" cy="75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8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uonCayCuaBa-CandyNgocHa-638397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4653136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CCC665-E80B-4D26-A0F2-80609A2C6E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747" y="1520786"/>
            <a:ext cx="8242506" cy="38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7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8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860" y="2967335"/>
            <a:ext cx="8372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>
                <a:ln w="0"/>
                <a:solidFill>
                  <a:srgbClr val="C0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CẢM ƠN CÁC BÉ VÀ CÁC CÔ!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221088"/>
            <a:ext cx="51435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55264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18</Words>
  <Application>Microsoft Office PowerPoint</Application>
  <PresentationFormat>On-screen Show (4:3)</PresentationFormat>
  <Paragraphs>4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HP</cp:lastModifiedBy>
  <cp:revision>68</cp:revision>
  <dcterms:created xsi:type="dcterms:W3CDTF">2019-05-03T04:06:50Z</dcterms:created>
  <dcterms:modified xsi:type="dcterms:W3CDTF">2025-04-24T13:42:05Z</dcterms:modified>
</cp:coreProperties>
</file>