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478" r:id="rId4"/>
    <p:sldId id="522" r:id="rId5"/>
    <p:sldId id="397" r:id="rId6"/>
    <p:sldId id="567" r:id="rId7"/>
    <p:sldId id="524" r:id="rId8"/>
    <p:sldId id="573" r:id="rId9"/>
    <p:sldId id="479" r:id="rId10"/>
    <p:sldId id="480" r:id="rId11"/>
    <p:sldId id="442" r:id="rId12"/>
    <p:sldId id="425" r:id="rId13"/>
    <p:sldId id="557" r:id="rId14"/>
    <p:sldId id="351" r:id="rId15"/>
    <p:sldId id="506" r:id="rId16"/>
    <p:sldId id="264" r:id="rId17"/>
    <p:sldId id="558" r:id="rId18"/>
    <p:sldId id="313" r:id="rId19"/>
    <p:sldId id="352" r:id="rId20"/>
    <p:sldId id="467" r:id="rId21"/>
    <p:sldId id="570" r:id="rId22"/>
    <p:sldId id="35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5A11"/>
    <a:srgbClr val="EE7228"/>
    <a:srgbClr val="FF6600"/>
    <a:srgbClr val="6555DF"/>
    <a:srgbClr val="2C4D3C"/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655CB6-715F-4F40-AB3F-478A42ED7453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33425B-8B68-4E0A-91FF-AA2513619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17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DD04D-BB08-483C-8CD8-F8C9FF3118B2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875F-AE9A-40A5-B2C1-7CA026BCC8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DD04D-BB08-483C-8CD8-F8C9FF3118B2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875F-AE9A-40A5-B2C1-7CA026BCC8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DD04D-BB08-483C-8CD8-F8C9FF3118B2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875F-AE9A-40A5-B2C1-7CA026BCC8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DD04D-BB08-483C-8CD8-F8C9FF3118B2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875F-AE9A-40A5-B2C1-7CA026BCC8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DD04D-BB08-483C-8CD8-F8C9FF3118B2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875F-AE9A-40A5-B2C1-7CA026BCC8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DD04D-BB08-483C-8CD8-F8C9FF3118B2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875F-AE9A-40A5-B2C1-7CA026BCC8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DD04D-BB08-483C-8CD8-F8C9FF3118B2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875F-AE9A-40A5-B2C1-7CA026BCC8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DD04D-BB08-483C-8CD8-F8C9FF3118B2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875F-AE9A-40A5-B2C1-7CA026BCC8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DD04D-BB08-483C-8CD8-F8C9FF3118B2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875F-AE9A-40A5-B2C1-7CA026BCC8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DD04D-BB08-483C-8CD8-F8C9FF3118B2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875F-AE9A-40A5-B2C1-7CA026BCC8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DD04D-BB08-483C-8CD8-F8C9FF3118B2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875F-AE9A-40A5-B2C1-7CA026BCC8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DD04D-BB08-483C-8CD8-F8C9FF3118B2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6875F-AE9A-40A5-B2C1-7CA026BCC82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2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54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4.sv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2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67.png"/><Relationship Id="rId5" Type="http://schemas.openxmlformats.org/officeDocument/2006/relationships/image" Target="../media/image66.GIF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5.sv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jp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950" y="122555"/>
            <a:ext cx="7433945" cy="12687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rcRect t="48574" r="13692" b="4857"/>
          <a:stretch>
            <a:fillRect/>
          </a:stretch>
        </p:blipFill>
        <p:spPr>
          <a:xfrm>
            <a:off x="3780881" y="1756319"/>
            <a:ext cx="3922395" cy="3639185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6"/>
          <a:srcRect t="43424" b="42255"/>
          <a:stretch>
            <a:fillRect/>
          </a:stretch>
        </p:blipFill>
        <p:spPr>
          <a:xfrm rot="10800000">
            <a:off x="3402603" y="2987355"/>
            <a:ext cx="4300673" cy="6693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t="27958" r="4821"/>
          <a:stretch>
            <a:fillRect/>
          </a:stretch>
        </p:blipFill>
        <p:spPr>
          <a:xfrm>
            <a:off x="1559560" y="2289175"/>
            <a:ext cx="2615565" cy="38944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1560" y="1031875"/>
            <a:ext cx="2493010" cy="50704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rcRect l="11333" t="65530" b="10618"/>
          <a:stretch>
            <a:fillRect/>
          </a:stretch>
        </p:blipFill>
        <p:spPr>
          <a:xfrm>
            <a:off x="7437755" y="3542030"/>
            <a:ext cx="3437255" cy="2560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5" y="0"/>
            <a:ext cx="3486150" cy="5623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 t="43687" r="15784"/>
          <a:stretch>
            <a:fillRect/>
          </a:stretch>
        </p:blipFill>
        <p:spPr>
          <a:xfrm>
            <a:off x="4155803" y="1547223"/>
            <a:ext cx="3883025" cy="4188460"/>
          </a:xfrm>
          <a:prstGeom prst="rect">
            <a:avLst/>
          </a:prstGeom>
        </p:spPr>
      </p:pic>
      <p:pic>
        <p:nvPicPr>
          <p:cNvPr id="7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rcRect t="66872" r="11566" b="24711"/>
          <a:stretch>
            <a:fillRect/>
          </a:stretch>
        </p:blipFill>
        <p:spPr>
          <a:xfrm rot="10800000">
            <a:off x="4561371" y="3024545"/>
            <a:ext cx="3216199" cy="6169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3943" y="741498"/>
            <a:ext cx="2191056" cy="12266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rcRect l="5662" t="-11572" r="16020" b="-55"/>
          <a:stretch>
            <a:fillRect/>
          </a:stretch>
        </p:blipFill>
        <p:spPr>
          <a:xfrm>
            <a:off x="3990340" y="290195"/>
            <a:ext cx="4819015" cy="14662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835" y="1320800"/>
            <a:ext cx="2996565" cy="38576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9400" y="1756410"/>
            <a:ext cx="3530600" cy="3498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rcRect t="22855" r="45245"/>
          <a:stretch>
            <a:fillRect/>
          </a:stretch>
        </p:blipFill>
        <p:spPr>
          <a:xfrm>
            <a:off x="7194550" y="2717800"/>
            <a:ext cx="2946400" cy="3415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50" y="2209800"/>
            <a:ext cx="12422505" cy="1929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810000" y="158750"/>
            <a:ext cx="4203700" cy="12700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6355" y="201930"/>
            <a:ext cx="6279515" cy="1231265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6283960" y="2159635"/>
            <a:ext cx="11430" cy="357632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rcRect t="48574" r="13692" b="4857"/>
          <a:stretch>
            <a:fillRect/>
          </a:stretch>
        </p:blipFill>
        <p:spPr>
          <a:xfrm>
            <a:off x="943520" y="2096770"/>
            <a:ext cx="3922395" cy="36391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rcRect t="48574" r="13692" b="4857"/>
          <a:stretch>
            <a:fillRect/>
          </a:stretch>
        </p:blipFill>
        <p:spPr>
          <a:xfrm>
            <a:off x="6987810" y="1969587"/>
            <a:ext cx="3922395" cy="36391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rcRect t="43424" b="42255"/>
          <a:stretch>
            <a:fillRect/>
          </a:stretch>
        </p:blipFill>
        <p:spPr>
          <a:xfrm rot="10800000">
            <a:off x="989603" y="3278505"/>
            <a:ext cx="3836035" cy="6692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rcRect t="43424" b="42255"/>
          <a:stretch>
            <a:fillRect/>
          </a:stretch>
        </p:blipFill>
        <p:spPr>
          <a:xfrm>
            <a:off x="7409272" y="3119889"/>
            <a:ext cx="3824786" cy="669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810000" y="158750"/>
            <a:ext cx="4203700" cy="12700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6283960" y="2159635"/>
            <a:ext cx="11430" cy="357632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t="43424" b="42255"/>
          <a:stretch>
            <a:fillRect/>
          </a:stretch>
        </p:blipFill>
        <p:spPr>
          <a:xfrm>
            <a:off x="1388745" y="3697605"/>
            <a:ext cx="3836035" cy="669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 t="48574" r="13692" b="4857"/>
          <a:stretch>
            <a:fillRect/>
          </a:stretch>
        </p:blipFill>
        <p:spPr>
          <a:xfrm>
            <a:off x="946785" y="2479675"/>
            <a:ext cx="3922395" cy="36391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t="43424" b="42255"/>
          <a:stretch>
            <a:fillRect/>
          </a:stretch>
        </p:blipFill>
        <p:spPr>
          <a:xfrm>
            <a:off x="7497445" y="3632200"/>
            <a:ext cx="3836035" cy="6692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 t="48574" r="13692" b="4857"/>
          <a:stretch>
            <a:fillRect/>
          </a:stretch>
        </p:blipFill>
        <p:spPr>
          <a:xfrm>
            <a:off x="7055485" y="2414270"/>
            <a:ext cx="3922395" cy="36391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7010" y="289560"/>
            <a:ext cx="4993640" cy="10077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5376" y="1242468"/>
            <a:ext cx="2191056" cy="12266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b="45927"/>
          <a:stretch>
            <a:fillRect/>
          </a:stretch>
        </p:blipFill>
        <p:spPr>
          <a:xfrm>
            <a:off x="275590" y="1817370"/>
            <a:ext cx="13174345" cy="2188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 flipV="1">
            <a:off x="6557645" y="2414270"/>
            <a:ext cx="843280" cy="750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</p:txBody>
      </p:sp>
      <p:pic>
        <p:nvPicPr>
          <p:cNvPr id="2" name="GiaDinhNhoHanhPhucTo-Beat_3yxyq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54260" y="3371850"/>
            <a:ext cx="1438275" cy="13182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900" y="2003425"/>
            <a:ext cx="10712450" cy="20275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73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"/>
          <p:cNvSpPr txBox="1"/>
          <p:nvPr/>
        </p:nvSpPr>
        <p:spPr>
          <a:xfrm>
            <a:off x="1016067" y="208522"/>
            <a:ext cx="1039092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2800" b="1" dirty="0">
                <a:latin typeface="Times New Roman" panose="02020603050405020304" charset="0"/>
                <a:cs typeface="Times New Roman" panose="02020603050405020304" charset="0"/>
              </a:rPr>
              <a:t>PHÒNG GD - ĐT 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BUÔN HỒ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TRƯỜNG MẦM NON HOA HỒNG</a:t>
            </a:r>
          </a:p>
        </p:txBody>
      </p:sp>
      <p:sp>
        <p:nvSpPr>
          <p:cNvPr id="25" name="Freeform 3"/>
          <p:cNvSpPr/>
          <p:nvPr/>
        </p:nvSpPr>
        <p:spPr>
          <a:xfrm>
            <a:off x="9510395" y="4915535"/>
            <a:ext cx="1651635" cy="1330325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700" y="1030605"/>
            <a:ext cx="11226165" cy="5570220"/>
          </a:xfrm>
          <a:prstGeom prst="rect">
            <a:avLst/>
          </a:prstGeom>
        </p:spPr>
      </p:pic>
      <p:sp>
        <p:nvSpPr>
          <p:cNvPr id="17" name="Freeform 4"/>
          <p:cNvSpPr/>
          <p:nvPr/>
        </p:nvSpPr>
        <p:spPr>
          <a:xfrm>
            <a:off x="393700" y="5104130"/>
            <a:ext cx="1685290" cy="1496695"/>
          </a:xfrm>
          <a:custGeom>
            <a:avLst/>
            <a:gdLst/>
            <a:ahLst/>
            <a:cxnLst/>
            <a:rect l="l" t="t" r="r" b="b"/>
            <a:pathLst>
              <a:path w="3506660" h="2958744">
                <a:moveTo>
                  <a:pt x="0" y="0"/>
                </a:moveTo>
                <a:lnTo>
                  <a:pt x="3506660" y="0"/>
                </a:lnTo>
                <a:lnTo>
                  <a:pt x="3506660" y="2958744"/>
                </a:lnTo>
                <a:lnTo>
                  <a:pt x="0" y="29587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8" name="Freeform 5"/>
          <p:cNvSpPr/>
          <p:nvPr/>
        </p:nvSpPr>
        <p:spPr>
          <a:xfrm rot="4774347">
            <a:off x="10254615" y="892810"/>
            <a:ext cx="1360170" cy="1143000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0" y="0"/>
                </a:moveTo>
                <a:lnTo>
                  <a:pt x="4509939" y="0"/>
                </a:lnTo>
                <a:lnTo>
                  <a:pt x="4509939" y="4509940"/>
                </a:lnTo>
                <a:lnTo>
                  <a:pt x="0" y="45099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6"/>
          <p:cNvSpPr/>
          <p:nvPr/>
        </p:nvSpPr>
        <p:spPr>
          <a:xfrm rot="-304889">
            <a:off x="8764905" y="2552065"/>
            <a:ext cx="745490" cy="795655"/>
          </a:xfrm>
          <a:custGeom>
            <a:avLst/>
            <a:gdLst/>
            <a:ahLst/>
            <a:cxnLst/>
            <a:rect l="l" t="t" r="r" b="b"/>
            <a:pathLst>
              <a:path w="1550637" h="1572255">
                <a:moveTo>
                  <a:pt x="0" y="0"/>
                </a:moveTo>
                <a:lnTo>
                  <a:pt x="1550637" y="0"/>
                </a:lnTo>
                <a:lnTo>
                  <a:pt x="1550637" y="1572256"/>
                </a:lnTo>
                <a:lnTo>
                  <a:pt x="0" y="15722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0" name="Freeform 7"/>
          <p:cNvSpPr/>
          <p:nvPr/>
        </p:nvSpPr>
        <p:spPr>
          <a:xfrm rot="1279818">
            <a:off x="10022205" y="5172710"/>
            <a:ext cx="1525270" cy="1457325"/>
          </a:xfrm>
          <a:custGeom>
            <a:avLst/>
            <a:gdLst/>
            <a:ahLst/>
            <a:cxnLst/>
            <a:rect l="l" t="t" r="r" b="b"/>
            <a:pathLst>
              <a:path w="3173732" h="2880162">
                <a:moveTo>
                  <a:pt x="0" y="0"/>
                </a:moveTo>
                <a:lnTo>
                  <a:pt x="3173732" y="0"/>
                </a:lnTo>
                <a:lnTo>
                  <a:pt x="3173732" y="2880161"/>
                </a:lnTo>
                <a:lnTo>
                  <a:pt x="0" y="288016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2" name="Freeform 9"/>
          <p:cNvSpPr/>
          <p:nvPr/>
        </p:nvSpPr>
        <p:spPr>
          <a:xfrm rot="-332367">
            <a:off x="10408920" y="1623060"/>
            <a:ext cx="1727835" cy="1236345"/>
          </a:xfrm>
          <a:custGeom>
            <a:avLst/>
            <a:gdLst/>
            <a:ahLst/>
            <a:cxnLst/>
            <a:rect l="l" t="t" r="r" b="b"/>
            <a:pathLst>
              <a:path w="3594601" h="2444329">
                <a:moveTo>
                  <a:pt x="0" y="0"/>
                </a:moveTo>
                <a:lnTo>
                  <a:pt x="3594601" y="0"/>
                </a:lnTo>
                <a:lnTo>
                  <a:pt x="3594601" y="2444329"/>
                </a:lnTo>
                <a:lnTo>
                  <a:pt x="0" y="244432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3" name="Freeform 22"/>
          <p:cNvSpPr/>
          <p:nvPr/>
        </p:nvSpPr>
        <p:spPr>
          <a:xfrm rot="-272013">
            <a:off x="389890" y="1360170"/>
            <a:ext cx="1211580" cy="1217295"/>
          </a:xfrm>
          <a:custGeom>
            <a:avLst/>
            <a:gdLst/>
            <a:ahLst/>
            <a:cxnLst/>
            <a:rect l="l" t="t" r="r" b="b"/>
            <a:pathLst>
              <a:path w="3162312" h="3099066">
                <a:moveTo>
                  <a:pt x="0" y="0"/>
                </a:moveTo>
                <a:lnTo>
                  <a:pt x="3162312" y="0"/>
                </a:lnTo>
                <a:lnTo>
                  <a:pt x="3162312" y="3099066"/>
                </a:lnTo>
                <a:lnTo>
                  <a:pt x="0" y="309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44650" y="692150"/>
            <a:ext cx="8902700" cy="153035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759075" y="2520315"/>
            <a:ext cx="6904990" cy="3322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66700">
              <a:lnSpc>
                <a:spcPct val="150000"/>
              </a:lnSpc>
            </a:pPr>
            <a:r>
              <a:rPr sz="2800" b="1">
                <a:latin typeface="Times New Roman" panose="02020603050405020304"/>
                <a:ea typeface="Times New Roman" panose="02020603050405020304"/>
              </a:rPr>
              <a:t>Đề tài: Làm quen với chữ cái e, ê</a:t>
            </a:r>
          </a:p>
          <a:p>
            <a:pPr algn="ctr" defTabSz="266700">
              <a:lnSpc>
                <a:spcPct val="150000"/>
              </a:lnSpc>
            </a:pPr>
            <a:r>
              <a:rPr sz="2800" b="1">
                <a:latin typeface="Times New Roman" panose="02020603050405020304"/>
                <a:ea typeface="Times New Roman" panose="02020603050405020304"/>
              </a:rPr>
              <a:t>Chủ đề: Gia đình</a:t>
            </a:r>
          </a:p>
          <a:p>
            <a:pPr algn="ctr" defTabSz="266700">
              <a:lnSpc>
                <a:spcPct val="150000"/>
              </a:lnSpc>
            </a:pPr>
            <a:r>
              <a:rPr sz="2800" b="1">
                <a:latin typeface="Times New Roman" panose="02020603050405020304"/>
                <a:ea typeface="Times New Roman" panose="02020603050405020304"/>
              </a:rPr>
              <a:t>Đối tượng: Trẻ 5-6 tuổi</a:t>
            </a:r>
          </a:p>
          <a:p>
            <a:pPr algn="ctr" defTabSz="266700">
              <a:lnSpc>
                <a:spcPct val="150000"/>
              </a:lnSpc>
            </a:pPr>
            <a:r>
              <a:rPr sz="2800" b="1">
                <a:latin typeface="Times New Roman" panose="02020603050405020304"/>
                <a:ea typeface="Times New Roman" panose="02020603050405020304"/>
              </a:rPr>
              <a:t>Thời giam 35-40 phút</a:t>
            </a:r>
          </a:p>
          <a:p>
            <a:pPr algn="ctr" defTabSz="266700">
              <a:lnSpc>
                <a:spcPct val="150000"/>
              </a:lnSpc>
            </a:pPr>
            <a:r>
              <a:rPr sz="2800" b="1">
                <a:latin typeface="Times New Roman" panose="02020603050405020304"/>
                <a:ea typeface="Times New Roman" panose="02020603050405020304"/>
              </a:rPr>
              <a:t>Người dạy: Nguyễn Thị Tuyết Nhung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2820" y="1936115"/>
            <a:ext cx="7486650" cy="2077720"/>
          </a:xfrm>
          <a:prstGeom prst="rect">
            <a:avLst/>
          </a:prstGeom>
        </p:spPr>
      </p:pic>
      <p:pic>
        <p:nvPicPr>
          <p:cNvPr id="3" name="DiCauCa-V.A-27315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59342" y="5666468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2030" y="1567180"/>
            <a:ext cx="8634095" cy="2278380"/>
          </a:xfrm>
          <a:prstGeom prst="rect">
            <a:avLst/>
          </a:prstGeom>
        </p:spPr>
      </p:pic>
      <p:pic>
        <p:nvPicPr>
          <p:cNvPr id="2" name="Cây Gia Đình-Bé Bào Ng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4081" y="4648201"/>
            <a:ext cx="817654" cy="8176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4"/>
          <p:cNvSpPr txBox="1"/>
          <p:nvPr/>
        </p:nvSpPr>
        <p:spPr>
          <a:xfrm>
            <a:off x="979488" y="5022850"/>
            <a:ext cx="184150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grpSp>
        <p:nvGrpSpPr>
          <p:cNvPr id="13315" name="Group 6"/>
          <p:cNvGrpSpPr/>
          <p:nvPr/>
        </p:nvGrpSpPr>
        <p:grpSpPr>
          <a:xfrm>
            <a:off x="6348413" y="96838"/>
            <a:ext cx="3154362" cy="1573212"/>
            <a:chOff x="4572409" y="155656"/>
            <a:chExt cx="2393307" cy="1573296"/>
          </a:xfrm>
        </p:grpSpPr>
        <p:pic>
          <p:nvPicPr>
            <p:cNvPr id="13323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-2603471">
              <a:off x="5914296" y="155656"/>
              <a:ext cx="1051420" cy="8411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324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-2603471">
              <a:off x="4977872" y="178678"/>
              <a:ext cx="1051420" cy="8411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325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-2603471">
              <a:off x="4572409" y="887816"/>
              <a:ext cx="1051420" cy="841136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3316" name="TextBox 5"/>
          <p:cNvSpPr txBox="1"/>
          <p:nvPr/>
        </p:nvSpPr>
        <p:spPr>
          <a:xfrm>
            <a:off x="6748463" y="3503613"/>
            <a:ext cx="18415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grpSp>
        <p:nvGrpSpPr>
          <p:cNvPr id="13317" name="Group 11"/>
          <p:cNvGrpSpPr/>
          <p:nvPr/>
        </p:nvGrpSpPr>
        <p:grpSpPr>
          <a:xfrm flipH="1">
            <a:off x="2827655" y="29210"/>
            <a:ext cx="2319338" cy="1573213"/>
            <a:chOff x="4572409" y="155656"/>
            <a:chExt cx="2393307" cy="1573296"/>
          </a:xfrm>
        </p:grpSpPr>
        <p:pic>
          <p:nvPicPr>
            <p:cNvPr id="13320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-2603471">
              <a:off x="5914296" y="155656"/>
              <a:ext cx="1051420" cy="8411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321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-2603471">
              <a:off x="4977872" y="178678"/>
              <a:ext cx="1051420" cy="8411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322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-2603471">
              <a:off x="4572409" y="887816"/>
              <a:ext cx="1051420" cy="841136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0300" y="2228215"/>
            <a:ext cx="6958330" cy="1644015"/>
          </a:xfrm>
          <a:prstGeom prst="rect">
            <a:avLst/>
          </a:prstGeom>
        </p:spPr>
      </p:pic>
      <p:pic>
        <p:nvPicPr>
          <p:cNvPr id="2" name="DiHoc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9580" y="5042535"/>
            <a:ext cx="694055" cy="9010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12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>
            <a:off x="922655" y="364490"/>
            <a:ext cx="10346055" cy="6104255"/>
          </a:xfrm>
          <a:custGeom>
            <a:avLst/>
            <a:gdLst/>
            <a:ahLst/>
            <a:cxnLst/>
            <a:rect l="l" t="t" r="r" b="b"/>
            <a:pathLst>
              <a:path w="7855084" h="7246315">
                <a:moveTo>
                  <a:pt x="0" y="0"/>
                </a:moveTo>
                <a:lnTo>
                  <a:pt x="7855083" y="0"/>
                </a:lnTo>
                <a:lnTo>
                  <a:pt x="7855083" y="7246315"/>
                </a:lnTo>
                <a:lnTo>
                  <a:pt x="0" y="72463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12"/>
          <p:cNvSpPr/>
          <p:nvPr/>
        </p:nvSpPr>
        <p:spPr>
          <a:xfrm>
            <a:off x="311150" y="4805680"/>
            <a:ext cx="2145665" cy="1772285"/>
          </a:xfrm>
          <a:custGeom>
            <a:avLst/>
            <a:gdLst/>
            <a:ahLst/>
            <a:cxnLst/>
            <a:rect l="l" t="t" r="r" b="b"/>
            <a:pathLst>
              <a:path w="3081371" h="2946561">
                <a:moveTo>
                  <a:pt x="0" y="0"/>
                </a:moveTo>
                <a:lnTo>
                  <a:pt x="3081370" y="0"/>
                </a:lnTo>
                <a:lnTo>
                  <a:pt x="3081370" y="2946561"/>
                </a:lnTo>
                <a:lnTo>
                  <a:pt x="0" y="29465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705189">
            <a:off x="9684385" y="165735"/>
            <a:ext cx="1821180" cy="1858645"/>
          </a:xfrm>
          <a:custGeom>
            <a:avLst/>
            <a:gdLst/>
            <a:ahLst/>
            <a:cxnLst/>
            <a:rect l="l" t="t" r="r" b="b"/>
            <a:pathLst>
              <a:path w="2400670" h="2385666">
                <a:moveTo>
                  <a:pt x="0" y="0"/>
                </a:moveTo>
                <a:lnTo>
                  <a:pt x="2400670" y="0"/>
                </a:lnTo>
                <a:lnTo>
                  <a:pt x="2400670" y="2385666"/>
                </a:lnTo>
                <a:lnTo>
                  <a:pt x="0" y="23856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7580000" flipH="1">
            <a:off x="384810" y="284480"/>
            <a:ext cx="1750695" cy="1318260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4509940" y="0"/>
                </a:moveTo>
                <a:lnTo>
                  <a:pt x="0" y="0"/>
                </a:lnTo>
                <a:lnTo>
                  <a:pt x="0" y="4509940"/>
                </a:lnTo>
                <a:lnTo>
                  <a:pt x="4509940" y="4509940"/>
                </a:lnTo>
                <a:lnTo>
                  <a:pt x="450994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12350" y="4537075"/>
            <a:ext cx="2114550" cy="20408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9375" y="1652270"/>
            <a:ext cx="7985760" cy="2326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/>
          <p:cNvSpPr/>
          <p:nvPr/>
        </p:nvSpPr>
        <p:spPr>
          <a:xfrm>
            <a:off x="-43543" y="633047"/>
            <a:ext cx="12235543" cy="360624"/>
          </a:xfrm>
          <a:custGeom>
            <a:avLst/>
            <a:gdLst>
              <a:gd name="connsiteX0" fmla="*/ 0 w 12235543"/>
              <a:gd name="connsiteY0" fmla="*/ 420955 h 522555"/>
              <a:gd name="connsiteX1" fmla="*/ 1480457 w 12235543"/>
              <a:gd name="connsiteY1" fmla="*/ 14555 h 522555"/>
              <a:gd name="connsiteX2" fmla="*/ 3077029 w 12235543"/>
              <a:gd name="connsiteY2" fmla="*/ 464498 h 522555"/>
              <a:gd name="connsiteX3" fmla="*/ 4557486 w 12235543"/>
              <a:gd name="connsiteY3" fmla="*/ 130669 h 522555"/>
              <a:gd name="connsiteX4" fmla="*/ 5849257 w 12235543"/>
              <a:gd name="connsiteY4" fmla="*/ 435469 h 522555"/>
              <a:gd name="connsiteX5" fmla="*/ 7097486 w 12235543"/>
              <a:gd name="connsiteY5" fmla="*/ 159698 h 522555"/>
              <a:gd name="connsiteX6" fmla="*/ 8418286 w 12235543"/>
              <a:gd name="connsiteY6" fmla="*/ 464498 h 522555"/>
              <a:gd name="connsiteX7" fmla="*/ 9463314 w 12235543"/>
              <a:gd name="connsiteY7" fmla="*/ 40 h 522555"/>
              <a:gd name="connsiteX8" fmla="*/ 10421257 w 12235543"/>
              <a:gd name="connsiteY8" fmla="*/ 435469 h 522555"/>
              <a:gd name="connsiteX9" fmla="*/ 11596914 w 12235543"/>
              <a:gd name="connsiteY9" fmla="*/ 72612 h 522555"/>
              <a:gd name="connsiteX10" fmla="*/ 12235543 w 12235543"/>
              <a:gd name="connsiteY10" fmla="*/ 522555 h 522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35543" h="522555">
                <a:moveTo>
                  <a:pt x="0" y="420955"/>
                </a:moveTo>
                <a:cubicBezTo>
                  <a:pt x="483809" y="214126"/>
                  <a:pt x="967619" y="7298"/>
                  <a:pt x="1480457" y="14555"/>
                </a:cubicBezTo>
                <a:cubicBezTo>
                  <a:pt x="1993295" y="21812"/>
                  <a:pt x="2564191" y="445146"/>
                  <a:pt x="3077029" y="464498"/>
                </a:cubicBezTo>
                <a:cubicBezTo>
                  <a:pt x="3589867" y="483850"/>
                  <a:pt x="4095448" y="135507"/>
                  <a:pt x="4557486" y="130669"/>
                </a:cubicBezTo>
                <a:cubicBezTo>
                  <a:pt x="5019524" y="125831"/>
                  <a:pt x="5425924" y="430631"/>
                  <a:pt x="5849257" y="435469"/>
                </a:cubicBezTo>
                <a:cubicBezTo>
                  <a:pt x="6272590" y="440307"/>
                  <a:pt x="6669315" y="154860"/>
                  <a:pt x="7097486" y="159698"/>
                </a:cubicBezTo>
                <a:cubicBezTo>
                  <a:pt x="7525657" y="164536"/>
                  <a:pt x="8023981" y="491108"/>
                  <a:pt x="8418286" y="464498"/>
                </a:cubicBezTo>
                <a:cubicBezTo>
                  <a:pt x="8812591" y="437888"/>
                  <a:pt x="9129486" y="4878"/>
                  <a:pt x="9463314" y="40"/>
                </a:cubicBezTo>
                <a:cubicBezTo>
                  <a:pt x="9797142" y="-4798"/>
                  <a:pt x="10065657" y="423374"/>
                  <a:pt x="10421257" y="435469"/>
                </a:cubicBezTo>
                <a:cubicBezTo>
                  <a:pt x="10776857" y="447564"/>
                  <a:pt x="11294533" y="58098"/>
                  <a:pt x="11596914" y="72612"/>
                </a:cubicBezTo>
                <a:cubicBezTo>
                  <a:pt x="11899295" y="87126"/>
                  <a:pt x="12067419" y="304840"/>
                  <a:pt x="12235543" y="522555"/>
                </a:cubicBez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0" y="284230"/>
            <a:ext cx="12183294" cy="1065084"/>
            <a:chOff x="2234419" y="1731210"/>
            <a:chExt cx="12183294" cy="1065084"/>
          </a:xfrm>
        </p:grpSpPr>
        <p:sp>
          <p:nvSpPr>
            <p:cNvPr id="9" name="Oval 8"/>
            <p:cNvSpPr/>
            <p:nvPr/>
          </p:nvSpPr>
          <p:spPr>
            <a:xfrm>
              <a:off x="2248486" y="1926660"/>
              <a:ext cx="337625" cy="36062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234419" y="1926660"/>
              <a:ext cx="337625" cy="360624"/>
            </a:xfrm>
            <a:prstGeom prst="ellipse">
              <a:avLst/>
            </a:prstGeom>
            <a:effectLst>
              <a:glow rad="228600">
                <a:schemeClr val="accent4">
                  <a:satMod val="175000"/>
                  <a:alpha val="7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905614" y="2222737"/>
              <a:ext cx="308750" cy="310724"/>
            </a:xfrm>
            <a:prstGeom prst="ellipse">
              <a:avLst/>
            </a:prstGeom>
            <a:effectLst>
              <a:glow rad="228600">
                <a:srgbClr val="FF0000">
                  <a:alpha val="70000"/>
                </a:srgb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3382569" y="1731210"/>
              <a:ext cx="337625" cy="360624"/>
            </a:xfrm>
            <a:prstGeom prst="ellipse">
              <a:avLst/>
            </a:prstGeom>
            <a:effectLst>
              <a:glow rad="139700">
                <a:schemeClr val="accent5">
                  <a:satMod val="175000"/>
                  <a:alpha val="7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4839457" y="1963469"/>
              <a:ext cx="337625" cy="360624"/>
            </a:xfrm>
            <a:prstGeom prst="ellipse">
              <a:avLst/>
            </a:prstGeom>
            <a:effectLst>
              <a:glow rad="228600">
                <a:schemeClr val="accent4">
                  <a:satMod val="175000"/>
                  <a:alpha val="7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4080088" y="1885949"/>
              <a:ext cx="337625" cy="360624"/>
            </a:xfrm>
            <a:prstGeom prst="ellipse">
              <a:avLst/>
            </a:prstGeom>
            <a:effectLst>
              <a:glow rad="228600">
                <a:schemeClr val="accent4">
                  <a:satMod val="175000"/>
                  <a:alpha val="7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11686628" y="1738502"/>
              <a:ext cx="337625" cy="360624"/>
            </a:xfrm>
            <a:prstGeom prst="ellipse">
              <a:avLst/>
            </a:prstGeom>
            <a:effectLst>
              <a:glow rad="228600">
                <a:schemeClr val="accent4">
                  <a:satMod val="175000"/>
                  <a:alpha val="7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12809724" y="1881369"/>
              <a:ext cx="337625" cy="360624"/>
            </a:xfrm>
            <a:prstGeom prst="ellipse">
              <a:avLst/>
            </a:prstGeom>
            <a:effectLst>
              <a:glow rad="139700">
                <a:schemeClr val="accent5">
                  <a:satMod val="175000"/>
                  <a:alpha val="7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Oval 35"/>
            <p:cNvSpPr/>
            <p:nvPr/>
          </p:nvSpPr>
          <p:spPr>
            <a:xfrm>
              <a:off x="4128911" y="2291140"/>
              <a:ext cx="308750" cy="310724"/>
            </a:xfrm>
            <a:prstGeom prst="ellipse">
              <a:avLst/>
            </a:prstGeom>
            <a:effectLst>
              <a:glow rad="228600">
                <a:srgbClr val="FF0000">
                  <a:alpha val="70000"/>
                </a:srgb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Oval 36"/>
            <p:cNvSpPr/>
            <p:nvPr/>
          </p:nvSpPr>
          <p:spPr>
            <a:xfrm>
              <a:off x="5509095" y="2485570"/>
              <a:ext cx="308750" cy="310724"/>
            </a:xfrm>
            <a:prstGeom prst="ellipse">
              <a:avLst/>
            </a:prstGeom>
            <a:effectLst>
              <a:glow rad="228600">
                <a:srgbClr val="FF0000">
                  <a:alpha val="70000"/>
                </a:srgb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Oval 37"/>
            <p:cNvSpPr/>
            <p:nvPr/>
          </p:nvSpPr>
          <p:spPr>
            <a:xfrm>
              <a:off x="11145113" y="2244356"/>
              <a:ext cx="308750" cy="310724"/>
            </a:xfrm>
            <a:prstGeom prst="ellipse">
              <a:avLst/>
            </a:prstGeom>
            <a:effectLst>
              <a:glow rad="228600">
                <a:srgbClr val="FF0000">
                  <a:alpha val="70000"/>
                </a:srgb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Oval 38"/>
            <p:cNvSpPr/>
            <p:nvPr/>
          </p:nvSpPr>
          <p:spPr>
            <a:xfrm>
              <a:off x="12162744" y="2356082"/>
              <a:ext cx="308750" cy="310724"/>
            </a:xfrm>
            <a:prstGeom prst="ellipse">
              <a:avLst/>
            </a:prstGeom>
            <a:effectLst>
              <a:glow rad="228600">
                <a:srgbClr val="FF0000">
                  <a:alpha val="70000"/>
                </a:srgb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Oval 39"/>
            <p:cNvSpPr/>
            <p:nvPr/>
          </p:nvSpPr>
          <p:spPr>
            <a:xfrm>
              <a:off x="13515285" y="2156750"/>
              <a:ext cx="308750" cy="310724"/>
            </a:xfrm>
            <a:prstGeom prst="ellipse">
              <a:avLst/>
            </a:prstGeom>
            <a:effectLst>
              <a:glow rad="228600">
                <a:srgbClr val="FF0000">
                  <a:alpha val="70000"/>
                </a:srgb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6232" y="5806168"/>
            <a:ext cx="12165768" cy="906379"/>
            <a:chOff x="2234419" y="1789538"/>
            <a:chExt cx="12165768" cy="906379"/>
          </a:xfrm>
        </p:grpSpPr>
        <p:sp>
          <p:nvSpPr>
            <p:cNvPr id="5" name="Oval 4"/>
            <p:cNvSpPr/>
            <p:nvPr/>
          </p:nvSpPr>
          <p:spPr>
            <a:xfrm>
              <a:off x="2248486" y="1926660"/>
              <a:ext cx="337625" cy="36062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2234419" y="1926660"/>
              <a:ext cx="337625" cy="360624"/>
            </a:xfrm>
            <a:prstGeom prst="ellipse">
              <a:avLst/>
            </a:prstGeom>
            <a:effectLst>
              <a:glow rad="228600">
                <a:schemeClr val="accent4">
                  <a:satMod val="175000"/>
                  <a:alpha val="7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3286705" y="2106972"/>
              <a:ext cx="337625" cy="360624"/>
            </a:xfrm>
            <a:prstGeom prst="ellipse">
              <a:avLst/>
            </a:prstGeom>
            <a:effectLst>
              <a:glow rad="228600">
                <a:srgbClr val="FF0000">
                  <a:alpha val="70000"/>
                </a:srgb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4384309" y="1789538"/>
              <a:ext cx="337625" cy="360624"/>
            </a:xfrm>
            <a:prstGeom prst="ellipse">
              <a:avLst/>
            </a:prstGeom>
            <a:effectLst>
              <a:glow rad="139700">
                <a:schemeClr val="accent5">
                  <a:satMod val="175000"/>
                  <a:alpha val="7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5391277" y="2335293"/>
              <a:ext cx="337625" cy="360624"/>
            </a:xfrm>
            <a:prstGeom prst="ellipse">
              <a:avLst/>
            </a:prstGeom>
            <a:effectLst>
              <a:glow rad="228600">
                <a:schemeClr val="accent4">
                  <a:satMod val="175000"/>
                  <a:alpha val="7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6224631" y="1796748"/>
              <a:ext cx="337625" cy="360624"/>
            </a:xfrm>
            <a:prstGeom prst="ellipse">
              <a:avLst/>
            </a:prstGeom>
            <a:effectLst>
              <a:glow rad="228600">
                <a:schemeClr val="accent4">
                  <a:satMod val="175000"/>
                  <a:alpha val="7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7265892" y="2287284"/>
              <a:ext cx="337625" cy="360624"/>
            </a:xfrm>
            <a:prstGeom prst="ellipse">
              <a:avLst/>
            </a:prstGeom>
            <a:effectLst>
              <a:glow rad="228600">
                <a:srgbClr val="FF0000">
                  <a:alpha val="70000"/>
                </a:srgb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Oval 24"/>
            <p:cNvSpPr/>
            <p:nvPr/>
          </p:nvSpPr>
          <p:spPr>
            <a:xfrm>
              <a:off x="8454546" y="1873652"/>
              <a:ext cx="337625" cy="360624"/>
            </a:xfrm>
            <a:prstGeom prst="ellipse">
              <a:avLst/>
            </a:prstGeom>
            <a:effectLst>
              <a:glow rad="139700">
                <a:schemeClr val="accent5">
                  <a:satMod val="175000"/>
                  <a:alpha val="7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9609264" y="2335293"/>
              <a:ext cx="337625" cy="360624"/>
            </a:xfrm>
            <a:prstGeom prst="ellipse">
              <a:avLst/>
            </a:prstGeom>
            <a:effectLst>
              <a:glow rad="228600">
                <a:schemeClr val="accent4">
                  <a:satMod val="175000"/>
                  <a:alpha val="7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10727930" y="1926660"/>
              <a:ext cx="337625" cy="360624"/>
            </a:xfrm>
            <a:prstGeom prst="ellipse">
              <a:avLst/>
            </a:prstGeom>
            <a:effectLst>
              <a:glow rad="228600">
                <a:schemeClr val="accent4">
                  <a:satMod val="175000"/>
                  <a:alpha val="7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11957991" y="2279749"/>
              <a:ext cx="337625" cy="360624"/>
            </a:xfrm>
            <a:prstGeom prst="ellipse">
              <a:avLst/>
            </a:prstGeom>
            <a:effectLst>
              <a:glow rad="228600">
                <a:srgbClr val="FF0000">
                  <a:alpha val="70000"/>
                </a:srgb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13108850" y="1884513"/>
              <a:ext cx="337625" cy="360624"/>
            </a:xfrm>
            <a:prstGeom prst="ellipse">
              <a:avLst/>
            </a:prstGeom>
            <a:effectLst>
              <a:glow rad="139700">
                <a:schemeClr val="accent5">
                  <a:satMod val="175000"/>
                  <a:alpha val="7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/>
            <p:cNvSpPr/>
            <p:nvPr/>
          </p:nvSpPr>
          <p:spPr>
            <a:xfrm>
              <a:off x="14062562" y="2280308"/>
              <a:ext cx="337625" cy="360624"/>
            </a:xfrm>
            <a:prstGeom prst="ellipse">
              <a:avLst/>
            </a:prstGeom>
            <a:effectLst>
              <a:glow rad="228600">
                <a:schemeClr val="accent4">
                  <a:satMod val="175000"/>
                  <a:alpha val="7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Freeform: Shape 34"/>
          <p:cNvSpPr/>
          <p:nvPr/>
        </p:nvSpPr>
        <p:spPr>
          <a:xfrm>
            <a:off x="21261" y="6036100"/>
            <a:ext cx="12235543" cy="360624"/>
          </a:xfrm>
          <a:custGeom>
            <a:avLst/>
            <a:gdLst>
              <a:gd name="connsiteX0" fmla="*/ 0 w 12235543"/>
              <a:gd name="connsiteY0" fmla="*/ 420955 h 522555"/>
              <a:gd name="connsiteX1" fmla="*/ 1480457 w 12235543"/>
              <a:gd name="connsiteY1" fmla="*/ 14555 h 522555"/>
              <a:gd name="connsiteX2" fmla="*/ 3077029 w 12235543"/>
              <a:gd name="connsiteY2" fmla="*/ 464498 h 522555"/>
              <a:gd name="connsiteX3" fmla="*/ 4557486 w 12235543"/>
              <a:gd name="connsiteY3" fmla="*/ 130669 h 522555"/>
              <a:gd name="connsiteX4" fmla="*/ 5849257 w 12235543"/>
              <a:gd name="connsiteY4" fmla="*/ 435469 h 522555"/>
              <a:gd name="connsiteX5" fmla="*/ 7097486 w 12235543"/>
              <a:gd name="connsiteY5" fmla="*/ 159698 h 522555"/>
              <a:gd name="connsiteX6" fmla="*/ 8418286 w 12235543"/>
              <a:gd name="connsiteY6" fmla="*/ 464498 h 522555"/>
              <a:gd name="connsiteX7" fmla="*/ 9463314 w 12235543"/>
              <a:gd name="connsiteY7" fmla="*/ 40 h 522555"/>
              <a:gd name="connsiteX8" fmla="*/ 10421257 w 12235543"/>
              <a:gd name="connsiteY8" fmla="*/ 435469 h 522555"/>
              <a:gd name="connsiteX9" fmla="*/ 11596914 w 12235543"/>
              <a:gd name="connsiteY9" fmla="*/ 72612 h 522555"/>
              <a:gd name="connsiteX10" fmla="*/ 12235543 w 12235543"/>
              <a:gd name="connsiteY10" fmla="*/ 522555 h 522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35543" h="522555">
                <a:moveTo>
                  <a:pt x="0" y="420955"/>
                </a:moveTo>
                <a:cubicBezTo>
                  <a:pt x="483809" y="214126"/>
                  <a:pt x="967619" y="7298"/>
                  <a:pt x="1480457" y="14555"/>
                </a:cubicBezTo>
                <a:cubicBezTo>
                  <a:pt x="1993295" y="21812"/>
                  <a:pt x="2564191" y="445146"/>
                  <a:pt x="3077029" y="464498"/>
                </a:cubicBezTo>
                <a:cubicBezTo>
                  <a:pt x="3589867" y="483850"/>
                  <a:pt x="4095448" y="135507"/>
                  <a:pt x="4557486" y="130669"/>
                </a:cubicBezTo>
                <a:cubicBezTo>
                  <a:pt x="5019524" y="125831"/>
                  <a:pt x="5425924" y="430631"/>
                  <a:pt x="5849257" y="435469"/>
                </a:cubicBezTo>
                <a:cubicBezTo>
                  <a:pt x="6272590" y="440307"/>
                  <a:pt x="6669315" y="154860"/>
                  <a:pt x="7097486" y="159698"/>
                </a:cubicBezTo>
                <a:cubicBezTo>
                  <a:pt x="7525657" y="164536"/>
                  <a:pt x="8023981" y="491108"/>
                  <a:pt x="8418286" y="464498"/>
                </a:cubicBezTo>
                <a:cubicBezTo>
                  <a:pt x="8812591" y="437888"/>
                  <a:pt x="9129486" y="4878"/>
                  <a:pt x="9463314" y="40"/>
                </a:cubicBezTo>
                <a:cubicBezTo>
                  <a:pt x="9797142" y="-4798"/>
                  <a:pt x="10065657" y="423374"/>
                  <a:pt x="10421257" y="435469"/>
                </a:cubicBezTo>
                <a:cubicBezTo>
                  <a:pt x="10776857" y="447564"/>
                  <a:pt x="11294533" y="58098"/>
                  <a:pt x="11596914" y="72612"/>
                </a:cubicBezTo>
                <a:cubicBezTo>
                  <a:pt x="11899295" y="87126"/>
                  <a:pt x="12067419" y="304840"/>
                  <a:pt x="12235543" y="522555"/>
                </a:cubicBez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571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6758" y="1770531"/>
            <a:ext cx="4468544" cy="4468544"/>
          </a:xfrm>
          <a:prstGeom prst="rect">
            <a:avLst/>
          </a:prstGeom>
        </p:spPr>
      </p:pic>
      <p:pic>
        <p:nvPicPr>
          <p:cNvPr id="2" name="đi họ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24558" y="6009277"/>
            <a:ext cx="476418" cy="2677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450" fill="hold">
                                          <p:stCondLst>
                                            <p:cond delay="14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450" fill="hold">
                                          <p:stCondLst>
                                            <p:cond delay="2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450" fill="hold">
                                          <p:stCondLst>
                                            <p:cond delay="43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450" fill="hold">
                                          <p:stCondLst>
                                            <p:cond delay="5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280" y="1604645"/>
            <a:ext cx="10711815" cy="2522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270" y="2139950"/>
            <a:ext cx="6754495" cy="1874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650" y="1885950"/>
            <a:ext cx="6344285" cy="1847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5388610" y="6856730"/>
            <a:ext cx="1016635" cy="157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8800" b="1">
                <a:solidFill>
                  <a:srgbClr val="C00000"/>
                </a:solidFill>
                <a:latin typeface="VNI-Avo" charset="0"/>
                <a:cs typeface="VNI-Avo" charset="0"/>
              </a:rPr>
              <a:t>eâ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 r="12806"/>
          <a:stretch>
            <a:fillRect/>
          </a:stretch>
        </p:blipFill>
        <p:spPr>
          <a:xfrm>
            <a:off x="2073593" y="2980055"/>
            <a:ext cx="1539240" cy="23507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 l="5714" t="31966" r="32143" b="7428"/>
          <a:stretch>
            <a:fillRect/>
          </a:stretch>
        </p:blipFill>
        <p:spPr>
          <a:xfrm>
            <a:off x="3534410" y="3664584"/>
            <a:ext cx="1133475" cy="14725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rcRect r="18836"/>
          <a:stretch>
            <a:fillRect/>
          </a:stretch>
        </p:blipFill>
        <p:spPr>
          <a:xfrm>
            <a:off x="4885055" y="2922905"/>
            <a:ext cx="1231265" cy="2534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rcRect r="16283" b="-877"/>
          <a:stretch>
            <a:fillRect/>
          </a:stretch>
        </p:blipFill>
        <p:spPr>
          <a:xfrm>
            <a:off x="7388542" y="2900680"/>
            <a:ext cx="1270000" cy="25571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rcRect l="5714" t="31966" r="32143" b="7428"/>
          <a:stretch>
            <a:fillRect/>
          </a:stretch>
        </p:blipFill>
        <p:spPr>
          <a:xfrm>
            <a:off x="8524057" y="3694747"/>
            <a:ext cx="1133475" cy="14725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rcRect l="59062" r="4939" b="61799"/>
          <a:stretch>
            <a:fillRect/>
          </a:stretch>
        </p:blipFill>
        <p:spPr>
          <a:xfrm>
            <a:off x="9037470" y="3047047"/>
            <a:ext cx="546100" cy="9683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rcRect t="84944" r="30124"/>
          <a:stretch>
            <a:fillRect/>
          </a:stretch>
        </p:blipFill>
        <p:spPr>
          <a:xfrm>
            <a:off x="3534410" y="4932362"/>
            <a:ext cx="837565" cy="3016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rcRect t="22714" r="11863"/>
          <a:stretch>
            <a:fillRect/>
          </a:stretch>
        </p:blipFill>
        <p:spPr>
          <a:xfrm>
            <a:off x="5922464" y="3558630"/>
            <a:ext cx="1269365" cy="18599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rcRect l="59062" r="4939" b="61799"/>
          <a:stretch>
            <a:fillRect/>
          </a:stretch>
        </p:blipFill>
        <p:spPr>
          <a:xfrm>
            <a:off x="6760029" y="2978467"/>
            <a:ext cx="546100" cy="9683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722" y="-42228"/>
            <a:ext cx="6103044" cy="357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8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1.875E-6 0.2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85185E-6 L -4.16667E-7 0.2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2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t="41711" r="1616"/>
          <a:stretch>
            <a:fillRect/>
          </a:stretch>
        </p:blipFill>
        <p:spPr>
          <a:xfrm>
            <a:off x="4292600" y="958215"/>
            <a:ext cx="4378960" cy="4671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38</Words>
  <Application>Microsoft Office PowerPoint</Application>
  <PresentationFormat>Widescreen</PresentationFormat>
  <Paragraphs>8</Paragraphs>
  <Slides>22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DIEU THO CAO</dc:creator>
  <cp:lastModifiedBy>ADMIN</cp:lastModifiedBy>
  <cp:revision>73</cp:revision>
  <dcterms:created xsi:type="dcterms:W3CDTF">2023-12-17T12:54:00Z</dcterms:created>
  <dcterms:modified xsi:type="dcterms:W3CDTF">2024-10-23T10:07:16Z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5ED8F6F0519944F19425A28F7982F1D9_13</vt:lpwstr>
  </property>
  <property fmtid="{D5CDD505-2E9C-101B-9397-08002B2CF9AE}" pid="3" name="KSOProductBuildVer">
    <vt:lpwstr>1033-12.2.0.18607</vt:lpwstr>
  </property>
</Properties>
</file>