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activeX/activeX4.xml" ContentType="application/vnd.ms-office.activeX+xml"/>
  <Override PartName="/ppt/activeX/activeX5.xml" ContentType="application/vnd.ms-office.activeX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5" r:id="rId4"/>
    <p:sldId id="276" r:id="rId5"/>
    <p:sldId id="270" r:id="rId6"/>
    <p:sldId id="265" r:id="rId7"/>
    <p:sldId id="271" r:id="rId8"/>
    <p:sldId id="280" r:id="rId9"/>
    <p:sldId id="281" r:id="rId10"/>
    <p:sldId id="282" r:id="rId11"/>
    <p:sldId id="278" r:id="rId12"/>
    <p:sldId id="272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nhạc trò chơi dàiiiiii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498"/>
  <ax:ocxPr ax:name="_cy" ax:value="3175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nhạc trò chơi dàiiiiii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498"/>
  <ax:ocxPr ax:name="_cy" ax:value="3175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quả giii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910"/>
  <ax:ocxPr ax:name="_cy" ax:value="3175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em yêu cây xanh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646"/>
  <ax:ocxPr ax:name="_cy" ax:value="3175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HELLO\Downloads\vườn cây của ba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233"/>
  <ax:ocxPr ax:name="_cy" ax:value="344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65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17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1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412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26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26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62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5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78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55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57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BCB4-61BB-4359-9FBE-0EC0B28A4BF3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EAB8-208E-4089-9DA7-4FC338B31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5.jpeg"/><Relationship Id="rId5" Type="http://schemas.openxmlformats.org/officeDocument/2006/relationships/image" Target="../media/image24.jpeg"/><Relationship Id="rId15" Type="http://schemas.openxmlformats.org/officeDocument/2006/relationships/image" Target="../media/image31.png"/><Relationship Id="rId10" Type="http://schemas.openxmlformats.org/officeDocument/2006/relationships/image" Target="../media/image32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image" Target="../media/image1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31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485900" y="1143000"/>
            <a:ext cx="58483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69"/>
              </a:avLst>
            </a:prstTxWarp>
          </a:bodyPr>
          <a:lstStyle/>
          <a:p>
            <a:r>
              <a:rPr lang="en-US" sz="2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QUÍ CÔ VỀ DỰ GIỜ</a:t>
            </a:r>
          </a:p>
          <a:p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1847850" y="2286000"/>
            <a:ext cx="5486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6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– 6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Nguyễn Thj Lộc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7" descr="z6335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z6335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15038"/>
            <a:ext cx="91440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72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334000" y="1828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3657600" y="3124200"/>
            <a:ext cx="4953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816 C -0.00243 -0.05018 -0.00538 -0.0525 -0.01458 -0.05458 C -0.021 -0.06776 -0.01701 -0.06221 -0.02691 -0.07123 C -0.02899 -0.07308 -0.03177 -0.07331 -0.0342 -0.07447 C -0.03541 -0.07493 -0.03802 -0.07608 -0.03802 -0.07608 C -0.04514 -0.08233 -0.05347 -0.08002 -0.06145 -0.08256 C -0.09236 -0.0814 -0.12309 -0.0814 -0.15399 -0.07932 C -0.15659 -0.07909 -0.16145 -0.07608 -0.16145 -0.07608 C -0.16354 -0.07331 -0.16666 -0.07146 -0.16753 -0.06776 C -0.16909 -0.06151 -0.16788 -0.06406 -0.17135 -0.05966 C -0.17465 -0.05065 -0.17639 -0.04116 -0.17864 -0.03168 C -0.1802 0.00324 -0.18177 0.03886 -0.18611 0.07355 C -0.18715 0.0969 -0.19097 0.11934 -0.19097 0.142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017 0.01943 -0.00504 0.11217 0.00746 0.15125 C 0.00937 0.1642 0.00885 0.17831 0.01476 0.18918 C 0.01614 0.19496 0.01788 0.20005 0.01979 0.2056 C 0.02153 0.21693 0.02482 0.22572 0.02969 0.2352 C 0.03212 0.24491 0.02899 0.23566 0.03455 0.24329 C 0.03837 0.24861 0.04271 0.25763 0.04566 0.26318 C 0.04739 0.26642 0.05139 0.2655 0.05434 0.26642 C 0.06215 0.27336 0.07361 0.27313 0.08264 0.27637 C 0.09462 0.27567 0.1066 0.27613 0.11857 0.27452 C 0.12795 0.27313 0.13663 0.26457 0.14566 0.26156 C 0.15295 0.25139 0.16701 0.2352 0.17031 0.22202 C 0.17309 0.21069 0.17864 0.19588 0.18524 0.18756 C 0.19062 0.17299 0.18767 0.17785 0.19253 0.17091 C 0.19427 0.16397 0.19427 0.1605 0.19878 0.15611 C 0.20364 0.13645 0.20677 0.11748 0.20868 0.0969 C 0.20816 0.06013 0.21962 0.01665 0.20364 -0.01318 C 0.20121 -0.02289 0.18854 -0.04463 0.18142 -0.04764 C 0.16458 -0.06314 0.13281 -0.07424 0.11232 -0.07724 C 0.09114 -0.08927 0.06927 -0.07956 0.04809 -0.074 C 0.04392 -0.0703 0.04062 -0.06915 0.03576 -0.06753 C 0.03021 -0.05967 0.03698 -0.06799 0.02969 -0.06244 C 0.02691 -0.06036 0.02482 -0.05689 0.02222 -0.05435 C 0.01666 -0.04301 0.01962 -0.04718 0.01476 -0.04116 C 0.01389 -0.03469 0.01007 -0.00925 0.00625 -0.00486 C 0.00434 -0.00277 0.00208 -0.00162 1.94444E-6 -8.32562E-7 Z " pathEditMode="relative" rAng="0" ptsTypes="fffffffffffffffffffff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HELLO\Downloads\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637" y="2137825"/>
            <a:ext cx="122138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LLO\Downloads\2.jpg.crdownloa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696" y="2063004"/>
            <a:ext cx="1149928" cy="11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LLO\Downloads\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1624" y="2044657"/>
            <a:ext cx="1380811" cy="11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LLO\Downloads\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2450" y="2044657"/>
            <a:ext cx="1345961" cy="125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LLO\Downloads\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3858" y="2110828"/>
            <a:ext cx="1491597" cy="12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244" y="2112940"/>
            <a:ext cx="922150" cy="12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42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3622" y="1905000"/>
            <a:ext cx="701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Trò chơi: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r>
              <a:rPr lang="vi-V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Tìm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đúng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vườn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cây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controls>
      <p:control spid="1028" name="WindowsMediaPlayer1" r:id="rId2" imgW="1047619" imgH="1142857"/>
      <p:control spid="1029" name="WindowsMediaPlayer2" r:id="rId3" imgW="952633" imgH="1142857"/>
    </p:controls>
    <p:extLst>
      <p:ext uri="{BB962C8B-B14F-4D97-AF65-F5344CB8AC3E}">
        <p14:creationId xmlns:p14="http://schemas.microsoft.com/office/powerpoint/2010/main" xmlns="" val="330506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831244"/>
            <a:ext cx="46748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Trò chơi: 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  <a:p>
            <a:pPr algn="ctr"/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Thử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tài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của</a:t>
            </a:r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bé</a:t>
            </a:r>
            <a:endParaRPr 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controls>
      <p:control spid="4099" name="WindowsMediaPlayer1" r:id="rId2" imgW="1523810" imgH="1238423"/>
    </p:controls>
    <p:extLst>
      <p:ext uri="{BB962C8B-B14F-4D97-AF65-F5344CB8AC3E}">
        <p14:creationId xmlns:p14="http://schemas.microsoft.com/office/powerpoint/2010/main" xmlns="" val="330506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295400"/>
            <a:ext cx="7391400" cy="9906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Giờ</a:t>
            </a:r>
            <a:r>
              <a:rPr kumimoji="0" lang="en-US" sz="6000" b="1" i="0" u="none" strike="noStrike" kern="1200" cap="all" spc="0" normalizeH="0" baseline="0" noProof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all" spc="0" normalizeH="0" baseline="0" noProof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học</a:t>
            </a:r>
            <a:r>
              <a:rPr kumimoji="0" lang="en-US" sz="6000" b="1" i="0" u="none" strike="noStrike" kern="1200" cap="all" spc="0" normalizeH="0" baseline="0" noProof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KẾT THÚC</a:t>
            </a:r>
            <a:r>
              <a:rPr kumimoji="0" lang="en-US" sz="6000" b="1" i="0" u="none" strike="noStrike" kern="1200" cap="all" spc="0" normalizeH="0" baseline="0" noProof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971800"/>
            <a:ext cx="8935459" cy="167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</a:t>
            </a:r>
            <a:r>
              <a:rPr lang="en-US" sz="6000" b="1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chân</a:t>
            </a:r>
            <a:r>
              <a:rPr lang="en-US" sz="6000" b="1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000" b="1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cảm</a:t>
            </a:r>
            <a:r>
              <a:rPr lang="en-US" sz="6000" b="1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6000" b="1" cap="none" spc="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3657600"/>
            <a:ext cx="7696200" cy="2857500"/>
            <a:chOff x="685800" y="3657600"/>
            <a:chExt cx="7696200" cy="2857500"/>
          </a:xfrm>
        </p:grpSpPr>
        <p:pic>
          <p:nvPicPr>
            <p:cNvPr id="5" name="Picture 16" descr="__Mot1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3657600"/>
              <a:ext cx="1676400" cy="15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7" name="Picture 10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0574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8" name="Picture 7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12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9" name="Picture 8" descr="z152055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162800" y="5334000"/>
              <a:ext cx="1219200" cy="1181100"/>
            </a:xfrm>
            <a:prstGeom prst="rect">
              <a:avLst/>
            </a:prstGeom>
            <a:noFill/>
          </p:spPr>
        </p:pic>
        <p:pic>
          <p:nvPicPr>
            <p:cNvPr id="10" name="Picture 16" descr="__Mot1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5029200" y="3657600"/>
              <a:ext cx="1676400" cy="152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494362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anh nên\Slid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HELLO\Downloads\2.jpg.cr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237" y="2209800"/>
            <a:ext cx="148394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HELLO\Downloads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733" y="457200"/>
            <a:ext cx="1524000" cy="1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HELLO\Downloads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299" y="2209800"/>
            <a:ext cx="16961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HELLO\Downloads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19467"/>
            <a:ext cx="1732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LLO\Downloads\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255" y="810903"/>
            <a:ext cx="1572675" cy="13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HELLO\Downloads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386" y="1188233"/>
            <a:ext cx="173289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ELLO\Downloads\2.jpg.cr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65311"/>
            <a:ext cx="148394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HELLO\Downloads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835" y="3276600"/>
            <a:ext cx="1524000" cy="14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HELLO\Downloads\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722" y="753047"/>
            <a:ext cx="1702759" cy="15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ontrols>
      <p:control spid="2051" name="WindowsMediaPlayer1" r:id="rId2" imgW="1619476" imgH="1142857"/>
    </p:controls>
    <p:extLst>
      <p:ext uri="{BB962C8B-B14F-4D97-AF65-F5344CB8AC3E}">
        <p14:creationId xmlns:p14="http://schemas.microsoft.com/office/powerpoint/2010/main" xmlns="" val="29700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LO\Downloads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0048" y="1600200"/>
            <a:ext cx="1946261" cy="17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ELLO\Downloads\2.jpg.cr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208" y="2590800"/>
            <a:ext cx="1781375" cy="17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ELLO\Downloads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7640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LLO\Downloads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2095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ELLO\Downloads\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309" y="3540711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ELLO\Downloads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1946261" cy="17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ELLO\Downloads\2.jpg.cr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9824" y="1600200"/>
            <a:ext cx="1676400" cy="16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ELLO\Downloads\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9574" y="324352"/>
            <a:ext cx="194310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ELLO\Downloads\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352" y="315603"/>
            <a:ext cx="1964973" cy="15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ontrols>
      <p:control spid="3075" name="WindowsMediaPlayer1" r:id="rId2" imgW="1619476" imgH="1142857"/>
    </p:controls>
    <p:extLst>
      <p:ext uri="{BB962C8B-B14F-4D97-AF65-F5344CB8AC3E}">
        <p14:creationId xmlns:p14="http://schemas.microsoft.com/office/powerpoint/2010/main" xmlns="" val="17490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LO\Downloads\Background-cay-xa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29600" y="-797884"/>
            <a:ext cx="17602200" cy="81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6019800" y="1024042"/>
            <a:ext cx="1023870" cy="816794"/>
          </a:xfrm>
          <a:prstGeom prst="rect">
            <a:avLst/>
          </a:prstGeom>
          <a:noFill/>
        </p:spPr>
      </p:pic>
      <p:pic>
        <p:nvPicPr>
          <p:cNvPr id="7" name="Picture 6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2438398" y="1321938"/>
            <a:ext cx="1066799" cy="851041"/>
          </a:xfrm>
          <a:prstGeom prst="rect">
            <a:avLst/>
          </a:prstGeom>
          <a:noFill/>
        </p:spPr>
      </p:pic>
      <p:pic>
        <p:nvPicPr>
          <p:cNvPr id="8" name="Picture 7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3505198" y="-139497"/>
            <a:ext cx="914401" cy="729465"/>
          </a:xfrm>
          <a:prstGeom prst="rect">
            <a:avLst/>
          </a:prstGeom>
          <a:noFill/>
        </p:spPr>
      </p:pic>
      <p:pic>
        <p:nvPicPr>
          <p:cNvPr id="9" name="Picture 8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1524000" y="2667000"/>
            <a:ext cx="969496" cy="773418"/>
          </a:xfrm>
          <a:prstGeom prst="rect">
            <a:avLst/>
          </a:prstGeom>
          <a:noFill/>
        </p:spPr>
      </p:pic>
      <p:pic>
        <p:nvPicPr>
          <p:cNvPr id="10" name="Picture 9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5046297" y="289938"/>
            <a:ext cx="920216" cy="734104"/>
          </a:xfrm>
          <a:prstGeom prst="rect">
            <a:avLst/>
          </a:prstGeom>
          <a:noFill/>
        </p:spPr>
      </p:pic>
      <p:pic>
        <p:nvPicPr>
          <p:cNvPr id="11" name="Picture 10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flipH="1">
            <a:off x="7086599" y="2374913"/>
            <a:ext cx="976201" cy="778766"/>
          </a:xfrm>
          <a:prstGeom prst="rect">
            <a:avLst/>
          </a:prstGeom>
          <a:noFill/>
        </p:spPr>
      </p:pic>
      <p:pic>
        <p:nvPicPr>
          <p:cNvPr id="12" name="Picture 11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flipH="1">
            <a:off x="7043670" y="567882"/>
            <a:ext cx="957330" cy="763712"/>
          </a:xfrm>
          <a:prstGeom prst="rect">
            <a:avLst/>
          </a:prstGeom>
          <a:noFill/>
        </p:spPr>
      </p:pic>
      <p:pic>
        <p:nvPicPr>
          <p:cNvPr id="13" name="Picture 12" descr="E:\giao an download\chi hue powpoi toanf quan moi\animal5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4419599" y="2009524"/>
            <a:ext cx="968299" cy="772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64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0416 0.90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2257 0.724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01667 0.6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875 0.848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4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59 0.81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6" descr="C:\Users\HELLO\Downloads\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26997"/>
            <a:ext cx="1716526" cy="164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96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26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499429" y="0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535714" y="6172199"/>
            <a:ext cx="4575629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48771" y="6248398"/>
            <a:ext cx="46482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anh nên\738197nliachzvk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3856" y="0"/>
            <a:ext cx="4128655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SNG\Desktop\Untitled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28" y="931102"/>
            <a:ext cx="83820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:\Users\SNG\Desktop\Untitled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442" y="911269"/>
            <a:ext cx="771320" cy="146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C:\Users\SNG\Desktop\Untitled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641" y="882563"/>
            <a:ext cx="795027" cy="14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 descr="C:\Users\SNG\Desktop\Untitled-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540" y="911269"/>
            <a:ext cx="832981" cy="139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 descr="C:\Users\SNG\Desktop\Untitled-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514" y="931102"/>
            <a:ext cx="826237" cy="137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C:\Users\SNG\Desktop\Untitled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349" y="931102"/>
            <a:ext cx="801994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712" y="2989806"/>
            <a:ext cx="1382323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835" y="2955880"/>
            <a:ext cx="1262565" cy="207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142" y="2989806"/>
            <a:ext cx="1445701" cy="203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3948" y="2987225"/>
            <a:ext cx="1384573" cy="2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936" y="2987225"/>
            <a:ext cx="1524354" cy="20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47" descr="D:\cao-vtai-ngay-hinh-anh-chat-luong-e-qua-sau-rieng-voi-khoan-9-944-hinh-anh-cuc-dep-de-ban-chon-lua-6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4272" y="3060129"/>
            <a:ext cx="1524000" cy="200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5167" y="1828800"/>
            <a:ext cx="1282543" cy="17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27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334000" y="1828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3657600" y="3124200"/>
            <a:ext cx="4953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1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816 C -0.00243 -0.05018 -0.00538 -0.0525 -0.01458 -0.05458 C -0.021 -0.06776 -0.01701 -0.06221 -0.02691 -0.07123 C -0.02899 -0.07308 -0.03177 -0.07331 -0.0342 -0.07447 C -0.03541 -0.07493 -0.03802 -0.07608 -0.03802 -0.07608 C -0.04514 -0.08233 -0.05347 -0.08002 -0.06145 -0.08256 C -0.09236 -0.0814 -0.12309 -0.0814 -0.15399 -0.07932 C -0.15659 -0.07909 -0.16145 -0.07608 -0.16145 -0.07608 C -0.16354 -0.07331 -0.16666 -0.07146 -0.16753 -0.06776 C -0.16909 -0.06151 -0.16788 -0.06406 -0.17135 -0.05966 C -0.17465 -0.05065 -0.17639 -0.04116 -0.17864 -0.03168 C -0.1802 0.00324 -0.18177 0.03886 -0.18611 0.07355 C -0.18715 0.0969 -0.19097 0.11934 -0.19097 0.142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017 0.01943 -0.00504 0.11217 0.00746 0.15125 C 0.00937 0.1642 0.00885 0.17831 0.01476 0.18918 C 0.01614 0.19496 0.01788 0.20005 0.01979 0.2056 C 0.02153 0.21693 0.02482 0.22572 0.02969 0.2352 C 0.03212 0.24491 0.02899 0.23566 0.03455 0.24329 C 0.03837 0.24861 0.04271 0.25763 0.04566 0.26318 C 0.04739 0.26642 0.05139 0.2655 0.05434 0.26642 C 0.06215 0.27336 0.07361 0.27313 0.08264 0.27637 C 0.09462 0.27567 0.1066 0.27613 0.11857 0.27452 C 0.12795 0.27313 0.13663 0.26457 0.14566 0.26156 C 0.15295 0.25139 0.16701 0.2352 0.17031 0.22202 C 0.17309 0.21069 0.17864 0.19588 0.18524 0.18756 C 0.19062 0.17299 0.18767 0.17785 0.19253 0.17091 C 0.19427 0.16397 0.19427 0.1605 0.19878 0.15611 C 0.20364 0.13645 0.20677 0.11748 0.20868 0.0969 C 0.20816 0.06013 0.21962 0.01665 0.20364 -0.01318 C 0.20121 -0.02289 0.18854 -0.04463 0.18142 -0.04764 C 0.16458 -0.06314 0.13281 -0.07424 0.11232 -0.07724 C 0.09114 -0.08927 0.06927 -0.07956 0.04809 -0.074 C 0.04392 -0.0703 0.04062 -0.06915 0.03576 -0.06753 C 0.03021 -0.05967 0.03698 -0.06799 0.02969 -0.06244 C 0.02691 -0.06036 0.02482 -0.05689 0.02222 -0.05435 C 0.01666 -0.04301 0.01962 -0.04718 0.01476 -0.04116 C 0.01389 -0.03469 0.01007 -0.00925 0.00625 -0.00486 C 0.00434 -0.00277 0.00208 -0.00162 1.94444E-6 -8.32562E-7 Z " pathEditMode="relative" rAng="0" ptsTypes="fffffffffffffffffffff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anh nê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93" y="0"/>
            <a:ext cx="9155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istrator\Desktop\toá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567" y="762000"/>
            <a:ext cx="6660868" cy="53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5334000" y="1828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/>
          <p:cNvSpPr/>
          <p:nvPr/>
        </p:nvSpPr>
        <p:spPr>
          <a:xfrm>
            <a:off x="3657600" y="3124200"/>
            <a:ext cx="4953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7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816 C -0.00243 -0.05018 -0.00538 -0.0525 -0.01458 -0.05458 C -0.021 -0.06776 -0.01701 -0.06221 -0.02691 -0.07123 C -0.02899 -0.07308 -0.03177 -0.07331 -0.0342 -0.07447 C -0.03541 -0.07493 -0.03802 -0.07608 -0.03802 -0.07608 C -0.04514 -0.08233 -0.05347 -0.08002 -0.06145 -0.08256 C -0.09236 -0.0814 -0.12309 -0.0814 -0.15399 -0.07932 C -0.15659 -0.07909 -0.16145 -0.07608 -0.16145 -0.07608 C -0.16354 -0.07331 -0.16666 -0.07146 -0.16753 -0.06776 C -0.16909 -0.06151 -0.16788 -0.06406 -0.17135 -0.05966 C -0.17465 -0.05065 -0.17639 -0.04116 -0.17864 -0.03168 C -0.1802 0.00324 -0.18177 0.03886 -0.18611 0.07355 C -0.18715 0.0969 -0.19097 0.11934 -0.19097 0.14269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017 0.01943 -0.00504 0.11217 0.00746 0.15125 C 0.00937 0.1642 0.00885 0.17831 0.01476 0.18918 C 0.01614 0.19496 0.01788 0.20005 0.01979 0.2056 C 0.02153 0.21693 0.02482 0.22572 0.02969 0.2352 C 0.03212 0.24491 0.02899 0.23566 0.03455 0.24329 C 0.03837 0.24861 0.04271 0.25763 0.04566 0.26318 C 0.04739 0.26642 0.05139 0.2655 0.05434 0.26642 C 0.06215 0.27336 0.07361 0.27313 0.08264 0.27637 C 0.09462 0.27567 0.1066 0.27613 0.11857 0.27452 C 0.12795 0.27313 0.13663 0.26457 0.14566 0.26156 C 0.15295 0.25139 0.16701 0.2352 0.17031 0.22202 C 0.17309 0.21069 0.17864 0.19588 0.18524 0.18756 C 0.19062 0.17299 0.18767 0.17785 0.19253 0.17091 C 0.19427 0.16397 0.19427 0.1605 0.19878 0.15611 C 0.20364 0.13645 0.20677 0.11748 0.20868 0.0969 C 0.20816 0.06013 0.21962 0.01665 0.20364 -0.01318 C 0.20121 -0.02289 0.18854 -0.04463 0.18142 -0.04764 C 0.16458 -0.06314 0.13281 -0.07424 0.11232 -0.07724 C 0.09114 -0.08927 0.06927 -0.07956 0.04809 -0.074 C 0.04392 -0.0703 0.04062 -0.06915 0.03576 -0.06753 C 0.03021 -0.05967 0.03698 -0.06799 0.02969 -0.06244 C 0.02691 -0.06036 0.02482 -0.05689 0.02222 -0.05435 C 0.01666 -0.04301 0.01962 -0.04718 0.01476 -0.04116 C 0.01389 -0.03469 0.01007 -0.00925 0.00625 -0.00486 C 0.00434 -0.00277 0.00208 -0.00162 1.94444E-6 -8.32562E-7 Z " pathEditMode="relative" rAng="0" ptsTypes="fffffffffffffffffffff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81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62</cp:revision>
  <dcterms:created xsi:type="dcterms:W3CDTF">2016-10-03T13:25:31Z</dcterms:created>
  <dcterms:modified xsi:type="dcterms:W3CDTF">2025-04-20T13:11:39Z</dcterms:modified>
</cp:coreProperties>
</file>