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8F0E-DDA1-4704-BC04-DE57B023DCA7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28C5-0DA6-4365-AD4B-CB7FFD58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2675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LĨNH VỰC PHÁT TRIỂN THẨM MỸ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5067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ĐIỂM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É LÊN MẪU GIÁO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Arial" charset="0"/>
              </a:rPr>
              <a:t>: </a:t>
            </a:r>
            <a:r>
              <a:rPr lang="vi-VN" sz="3200" b="1" dirty="0" smtClean="0">
                <a:latin typeface="+mj-lt"/>
              </a:rPr>
              <a:t>Nguyễn Thị Lộc</a:t>
            </a:r>
            <a:endParaRPr lang="en-US" sz="3200" b="1" dirty="0">
              <a:latin typeface="+mj-lt"/>
            </a:endParaRPr>
          </a:p>
        </p:txBody>
      </p:sp>
      <p:sp>
        <p:nvSpPr>
          <p:cNvPr id="3080" name="WordArt 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5626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động theo nhạc: Cháu đi mẫu giáo</a:t>
            </a:r>
            <a:endParaRPr lang="vi-VN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 hát: 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đầu tiên đi học.</a:t>
            </a:r>
            <a:endParaRPr lang="vi-VN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ai nhanh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533400"/>
            <a:ext cx="88392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Chaøo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möøng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caùc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coâ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veà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thaêm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lôùp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cuûa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beù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1" y="990600"/>
            <a:ext cx="8305800" cy="1685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HOẠT ĐỘNG 1 TRÒ CHUYỆN</a:t>
            </a:r>
            <a:endParaRPr lang="en-US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gày Đầu Tiên Đi Học - Dạy Bé Tập Hát Ngay Dau Tien Di Hoc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"/>
            <a:ext cx="94297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1413hinh-nen-de-thuong-co-gai-va-nhung-canh-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28926" y="0"/>
            <a:ext cx="5857916" cy="4714884"/>
          </a:xfrm>
          <a:prstGeom prst="cloudCallout">
            <a:avLst>
              <a:gd name="adj1" fmla="val -64681"/>
              <a:gd name="adj2" fmla="val 3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b="1" dirty="0">
              <a:latin typeface="Tahoma" pitchFamily="34" charset="0"/>
            </a:endParaRPr>
          </a:p>
          <a:p>
            <a:pPr algn="ctr" eaLnBrk="0" hangingPunct="0"/>
            <a:endParaRPr lang="en-US" b="1" dirty="0">
              <a:latin typeface="Tahoma" pitchFamily="34" charset="0"/>
            </a:endParaRPr>
          </a:p>
          <a:p>
            <a:pPr algn="ctr" eaLnBrk="0" hangingPunct="0"/>
            <a:r>
              <a:rPr lang="vi-VN" sz="4000" b="1" dirty="0" smtClean="0">
                <a:solidFill>
                  <a:srgbClr val="FF33CC"/>
                </a:solidFill>
                <a:latin typeface="+mj-lt"/>
              </a:rPr>
              <a:t>VẬN ĐỘNG THEO NHẠC</a:t>
            </a:r>
          </a:p>
          <a:p>
            <a:pPr algn="ctr" eaLnBrk="0" hangingPunct="0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CHÁU ĐI MẪU GIÁO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endParaRPr lang="en-US" dirty="0">
              <a:solidFill>
                <a:srgbClr val="FF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ổng hợp những hình nền động powerpoint đẹp nhất - Meohay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2143116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 ai nhanh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2000240"/>
            <a:ext cx="8839200" cy="21431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LAI CÁC CÔ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85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2022-05-12T12:10:57Z</dcterms:created>
  <dcterms:modified xsi:type="dcterms:W3CDTF">2022-05-14T08:53:59Z</dcterms:modified>
</cp:coreProperties>
</file>