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58" r:id="rId3"/>
    <p:sldId id="259" r:id="rId4"/>
    <p:sldId id="263" r:id="rId5"/>
    <p:sldId id="261" r:id="rId6"/>
    <p:sldId id="264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88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A2564-9AED-43A1-8420-5A7357FEA00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686A8-AD66-4961-B33E-213E7F2DB7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86A8-AD66-4961-B33E-213E7F2DB72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89CF6-4E4E-41F9-8F70-6B12E2E0A247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528CB-7C00-43F4-98B6-A99B95549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file:///C:\Users\DELL\Desktop\B&#192;I%20THI%20T&#7880;NH%202020%20-%202021\TiengMayBayHaCanh-VA-6803903.mp3" TargetMode="External"/><Relationship Id="rId1" Type="http://schemas.openxmlformats.org/officeDocument/2006/relationships/audio" Target="file:///C:\Users\DELL\Desktop\B&#192;I%20THI%20T&#7880;NH%202020%20-%202021\Anh-Phi-Cong-Oi-Duc-Anh%20-%20Part%20%20dacat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ELL\Desktop\B&#192;I%20THI%20T&#7880;NH%202020%20-%202021\DenXanhDenDo-BaoAn-2429759%20-%20Part%20dacat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49387014_ex  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0899" name="WordArt 3" descr="Sphere"/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8001000" cy="6477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i="1" kern="10" dirty="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pattFill prst="sphere">
                  <a:fgClr>
                    <a:srgbClr val="0000FF"/>
                  </a:fgClr>
                  <a:bgClr>
                    <a:srgbClr val="FF0000"/>
                  </a:bgClr>
                </a:patt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HỘI THI GIÁO VIÊN DẠY GIỎI CẤP TỈNH NĂM </a:t>
            </a:r>
            <a:r>
              <a:rPr lang="en-US" sz="3600" b="1" i="1" kern="10" dirty="0" smtClean="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pattFill prst="sphere">
                  <a:fgClr>
                    <a:srgbClr val="0000FF"/>
                  </a:fgClr>
                  <a:bgClr>
                    <a:srgbClr val="FF0000"/>
                  </a:bgClr>
                </a:patt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2020 </a:t>
            </a:r>
            <a:r>
              <a:rPr lang="en-US" sz="3600" b="1" i="1" kern="10" dirty="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pattFill prst="sphere">
                  <a:fgClr>
                    <a:srgbClr val="0000FF"/>
                  </a:fgClr>
                  <a:bgClr>
                    <a:srgbClr val="FF0000"/>
                  </a:bgClr>
                </a:patt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en-US" sz="3600" b="1" i="1" kern="10" dirty="0" smtClean="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pattFill prst="sphere">
                  <a:fgClr>
                    <a:srgbClr val="0000FF"/>
                  </a:fgClr>
                  <a:bgClr>
                    <a:srgbClr val="FF0000"/>
                  </a:bgClr>
                </a:patt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2021 </a:t>
            </a:r>
            <a:endParaRPr lang="en-US" sz="3600" b="1" i="1" kern="10" dirty="0">
              <a:ln w="9525">
                <a:solidFill>
                  <a:srgbClr val="CC00CC"/>
                </a:solidFill>
                <a:round/>
                <a:headEnd/>
                <a:tailEnd/>
              </a:ln>
              <a:pattFill prst="sphere">
                <a:fgClr>
                  <a:srgbClr val="0000FF"/>
                </a:fgClr>
                <a:bgClr>
                  <a:srgbClr val="FF0000"/>
                </a:bgClr>
              </a:patt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0900" name="WordArt 4"/>
          <p:cNvSpPr>
            <a:spLocks noChangeArrowheads="1" noChangeShapeType="1" noTextEdit="1"/>
          </p:cNvSpPr>
          <p:nvPr/>
        </p:nvSpPr>
        <p:spPr bwMode="auto">
          <a:xfrm>
            <a:off x="1219200" y="2286000"/>
            <a:ext cx="69056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CHỦ ĐỀ </a:t>
            </a:r>
            <a:r>
              <a:rPr lang="vi-VN" sz="2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lang="en-US" sz="2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PHƯƠNG TIỆN GIAO THÔNG</a:t>
            </a:r>
            <a:endParaRPr lang="vi-VN" sz="2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endParaRPr lang="en-US" sz="2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0901" name="WordArt 5"/>
          <p:cNvSpPr>
            <a:spLocks noChangeArrowheads="1" noChangeShapeType="1" noTextEdit="1"/>
          </p:cNvSpPr>
          <p:nvPr/>
        </p:nvSpPr>
        <p:spPr bwMode="auto">
          <a:xfrm>
            <a:off x="1219200" y="4724400"/>
            <a:ext cx="68484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Giáo viên: Bùi Thị Châu</a:t>
            </a:r>
          </a:p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Đơn vị: Phòng GD&amp;ĐT TX Buôn Hồ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0" y="34290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Anh-Phi-Cong-Oi-Duc-Anh - Part  dac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391400" y="5791200"/>
            <a:ext cx="1371600" cy="914400"/>
          </a:xfrm>
          <a:prstGeom prst="rect">
            <a:avLst/>
          </a:prstGeom>
        </p:spPr>
      </p:pic>
      <p:pic>
        <p:nvPicPr>
          <p:cNvPr id="8" name="TiengMayBayHaCanh-VA-6803903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57200" y="5943600"/>
            <a:ext cx="10668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11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7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0899" grpId="0" animBg="1"/>
      <p:bldP spid="80900" grpId="0" animBg="1"/>
      <p:bldP spid="80901" grpId="0" animBg="1"/>
      <p:bldP spid="809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609600"/>
            <a:ext cx="655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Gothic" pitchFamily="34" charset="0"/>
                <a:cs typeface="Times New Roman" pitchFamily="18" charset="0"/>
              </a:rPr>
              <a:t>Lái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Gothic" pitchFamily="34" charset="0"/>
                <a:cs typeface="Times New Roman" pitchFamily="18" charset="0"/>
              </a:rPr>
              <a:t>tàu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Gothic" pitchFamily="34" charset="0"/>
                <a:cs typeface="Times New Roman" pitchFamily="18" charset="0"/>
              </a:rPr>
              <a:t>vũ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Gothic" pitchFamily="34" charset="0"/>
                <a:cs typeface="Times New Roman" pitchFamily="18" charset="0"/>
              </a:rPr>
              <a:t>trụ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1148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Đêm</a:t>
            </a:r>
            <a:r>
              <a:rPr lang="en-US" sz="32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qua </a:t>
            </a:r>
            <a:r>
              <a:rPr lang="en-US" sz="3200" b="1" dirty="0" err="1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nằm</a:t>
            </a:r>
            <a:r>
              <a:rPr lang="en-US" sz="32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mơ</a:t>
            </a:r>
            <a:endParaRPr lang="en-US" sz="3200" b="1" dirty="0" smtClean="0">
              <a:solidFill>
                <a:srgbClr val="FF0000"/>
              </a:solidFill>
              <a:latin typeface="Century Gothic" pitchFamily="34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Lái</a:t>
            </a:r>
            <a:r>
              <a:rPr lang="en-US" sz="32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tàu</a:t>
            </a:r>
            <a:r>
              <a:rPr lang="en-US" sz="32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vũ</a:t>
            </a:r>
            <a:r>
              <a:rPr lang="en-US" sz="32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trụ</a:t>
            </a:r>
            <a:endParaRPr lang="en-US" sz="3200" b="1" dirty="0" smtClean="0">
              <a:solidFill>
                <a:srgbClr val="FF0000"/>
              </a:solidFill>
              <a:latin typeface="Century Gothic" pitchFamily="34" charset="0"/>
              <a:cs typeface="Times New Roman" pitchFamily="18" charset="0"/>
            </a:endParaRPr>
          </a:p>
          <a:p>
            <a:endParaRPr lang="en-US" sz="3200" b="1" dirty="0" smtClean="0">
              <a:solidFill>
                <a:schemeClr val="bg2"/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5800" y="685800"/>
            <a:ext cx="394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1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5123" name="Line 7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" name="Line 8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9" descr="C:\Users\DELL\Downloads\02521a40df32f85a2442362f5c007157.jpg_wh86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0"/>
            <a:ext cx="394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143001"/>
            <a:ext cx="394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967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 descr="hoa-bo-cong-anh-1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TextBox 2"/>
          <p:cNvSpPr txBox="1">
            <a:spLocks noChangeArrowheads="1"/>
          </p:cNvSpPr>
          <p:nvPr/>
        </p:nvSpPr>
        <p:spPr bwMode="auto">
          <a:xfrm>
            <a:off x="227013" y="293688"/>
            <a:ext cx="8689975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5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5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5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54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endParaRPr lang="en-US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DenXanhDenDo-BaoAn-2429759 - Part dac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010400" y="3733800"/>
            <a:ext cx="14478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76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762000" y="2133600"/>
            <a:ext cx="8153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 CHÚC CÁC CÔ MẠNH KHỎE</a:t>
            </a:r>
          </a:p>
          <a:p>
            <a:pPr algn="ctr"/>
            <a:r>
              <a:rPr 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CHÁU CHĂM NGOAN</a:t>
            </a:r>
            <a:endParaRPr lang="en-US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115</Words>
  <Application>Microsoft Office PowerPoint</Application>
  <PresentationFormat>On-screen Show (4:3)</PresentationFormat>
  <Paragraphs>19</Paragraphs>
  <Slides>7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DELL</cp:lastModifiedBy>
  <cp:revision>19</cp:revision>
  <dcterms:created xsi:type="dcterms:W3CDTF">2018-01-06T02:03:22Z</dcterms:created>
  <dcterms:modified xsi:type="dcterms:W3CDTF">2021-04-01T06:58:31Z</dcterms:modified>
</cp:coreProperties>
</file>