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9" r:id="rId2"/>
    <p:sldId id="351" r:id="rId3"/>
    <p:sldId id="415" r:id="rId4"/>
    <p:sldId id="401" r:id="rId5"/>
    <p:sldId id="418" r:id="rId6"/>
    <p:sldId id="419" r:id="rId7"/>
    <p:sldId id="421" r:id="rId8"/>
    <p:sldId id="274" r:id="rId9"/>
    <p:sldId id="422" r:id="rId10"/>
    <p:sldId id="423" r:id="rId11"/>
    <p:sldId id="427" r:id="rId12"/>
    <p:sldId id="428" r:id="rId13"/>
    <p:sldId id="272" r:id="rId14"/>
    <p:sldId id="261" r:id="rId15"/>
    <p:sldId id="430" r:id="rId16"/>
    <p:sldId id="432" r:id="rId17"/>
    <p:sldId id="436" r:id="rId18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215"/>
    <a:srgbClr val="FB5F6F"/>
    <a:srgbClr val="ED4200"/>
    <a:srgbClr val="EFE999"/>
    <a:srgbClr val="56C3E7"/>
    <a:srgbClr val="F6D521"/>
    <a:srgbClr val="2C6B7C"/>
    <a:srgbClr val="F37B3D"/>
    <a:srgbClr val="0B5A8E"/>
    <a:srgbClr val="54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 showGuides="1">
      <p:cViewPr varScale="1">
        <p:scale>
          <a:sx n="91" d="100"/>
          <a:sy n="91" d="100"/>
        </p:scale>
        <p:origin x="700" y="52"/>
      </p:cViewPr>
      <p:guideLst>
        <p:guide orient="horz" pos="103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5" y="832780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0" y="111936"/>
            <a:ext cx="917999" cy="744092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/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www.9slide.vn</a:t>
            </a:r>
            <a:endParaRPr lang="en-US" sz="1800" dirty="0">
              <a:solidFill>
                <a:srgbClr val="CFCFC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14.jpe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3797" descr="1-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418" y="-164554"/>
            <a:ext cx="2069582" cy="18848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00"/>
          <a:stretch>
            <a:fillRect/>
          </a:stretch>
        </p:blipFill>
        <p:spPr>
          <a:xfrm>
            <a:off x="0" y="2670218"/>
            <a:ext cx="2123728" cy="2473282"/>
          </a:xfrm>
          <a:prstGeom prst="rect">
            <a:avLst/>
          </a:prstGeom>
        </p:spPr>
      </p:pic>
      <p:sp>
        <p:nvSpPr>
          <p:cNvPr id="12" name="矩形 23"/>
          <p:cNvSpPr/>
          <p:nvPr/>
        </p:nvSpPr>
        <p:spPr>
          <a:xfrm>
            <a:off x="1374876" y="189836"/>
            <a:ext cx="57557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ỦY BAN NHÂN DÂN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THỊ XÃ BUÔN HỒ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ea typeface="#9Slide02 Tieu de rat dai 01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TRƯỜNG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MN HOA HỒNG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endParaRPr lang="zh-CN" altLang="en-US" sz="800" dirty="0">
              <a:solidFill>
                <a:srgbClr val="C00000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701" y="1563638"/>
            <a:ext cx="75605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Lĩnh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vực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PTNN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Chủ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Bản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thân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tài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"</a:t>
            </a:r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Bé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"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Phạm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Thị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Thúy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Đối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tượng</a:t>
            </a: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4-5 </a:t>
            </a:r>
            <a:r>
              <a:rPr lang="en-US" altLang="zh-CN" sz="3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tuổi</a:t>
            </a:r>
            <a:endParaRPr lang="en-US" altLang="zh-CN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75856" y="987574"/>
            <a:ext cx="25202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" y="20537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5c95d9be9ffa50fc92ed5552156a00c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65982" y="35147"/>
            <a:ext cx="5149890" cy="3472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7681" y="1419622"/>
            <a:ext cx="3807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thơ của do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nhà thơ nào sáng tác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6457" y="4281329"/>
            <a:ext cx="24707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33221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Phong</a:t>
            </a:r>
            <a:r>
              <a:rPr lang="en-US" sz="4000" b="1" dirty="0" smtClean="0">
                <a:solidFill>
                  <a:srgbClr val="332215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</a:t>
            </a:r>
            <a:endParaRPr lang="en-US" sz="4000" b="1" dirty="0">
              <a:solidFill>
                <a:srgbClr val="332215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4" y="1203598"/>
            <a:ext cx="2470065" cy="28146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0" y="195580"/>
            <a:ext cx="9144000" cy="515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6650" y="1347470"/>
            <a:ext cx="40322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“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ơi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đừng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Khuyên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nghịch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cát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2484120" y="1635760"/>
            <a:ext cx="4032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Nếu trời nắng to thì các con phải làm sao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391410" y="1995805"/>
            <a:ext cx="4032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 dạy các con ăn xong không được làm gì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339975" y="1995805"/>
            <a:ext cx="4032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Buổi sáng thức dậy chúng ta cần phải làm gì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411730" y="1912620"/>
            <a:ext cx="4032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Sắp đến bữa ăn phải làm gì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5" grpId="0"/>
      <p:bldP spid="5" grpId="1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5"/>
          <a:stretch>
            <a:fillRect/>
          </a:stretch>
        </p:blipFill>
        <p:spPr>
          <a:xfrm>
            <a:off x="2816" y="-1"/>
            <a:ext cx="9141184" cy="5133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851670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đùa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nghịch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ngủ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dậy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răng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rửa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sạch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rửa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778" b="-127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6029325" y="171450"/>
            <a:ext cx="2971800" cy="1085850"/>
          </a:xfrm>
          <a:prstGeom prst="wedgeRoundRectCallout">
            <a:avLst>
              <a:gd name="adj1" fmla="val -37660"/>
              <a:gd name="adj2" fmla="val 7434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044758" y="285750"/>
            <a:ext cx="2000250" cy="1314450"/>
          </a:xfrm>
          <a:prstGeom prst="rect">
            <a:avLst/>
          </a:prstGeom>
          <a:blipFill dpi="0" rotWithShape="0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5712" t="-71739" r="-151431" b="-3195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029325" y="285750"/>
            <a:ext cx="29718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700">
                <a:solidFill>
                  <a:srgbClr val="D48D0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Các con cùng đọc bài thơ với cô nhé!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375">
        <p15:prstTrans prst="pageCurlDouble"/>
      </p:transition>
    </mc:Choice>
    <mc:Fallback xmlns="">
      <p:transition spd="slow" advTm="43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4"/>
            <a:ext cx="9114233" cy="51267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75806"/>
            <a:ext cx="1591915" cy="975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10" y="3075806"/>
            <a:ext cx="1457806" cy="8933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71" y="3084027"/>
            <a:ext cx="1457806" cy="893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29" y="3962793"/>
            <a:ext cx="1457806" cy="893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" b="95000" l="10000" r="90000">
                        <a14:foregroundMark x1="25333" y1="90000" x2="52222" y2="97222"/>
                        <a14:foregroundMark x1="52222" y1="97222" x2="59556" y2="91389"/>
                        <a14:foregroundMark x1="59556" y1="91389" x2="59556" y2="91389"/>
                        <a14:foregroundMark x1="49111" y1="95972" x2="60111" y2="95000"/>
                        <a14:foregroundMark x1="60111" y1="95000" x2="64889" y2="91944"/>
                        <a14:foregroundMark x1="32889" y1="7083" x2="44444" y2="4306"/>
                        <a14:foregroundMark x1="44444" y1="4306" x2="52000" y2="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78" y="3971014"/>
            <a:ext cx="1457806" cy="893340"/>
          </a:xfrm>
          <a:prstGeom prst="rect">
            <a:avLst/>
          </a:prstGeom>
        </p:spPr>
      </p:pic>
      <p:pic>
        <p:nvPicPr>
          <p:cNvPr id="3" name="Picture 2" descr="11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605" y="411480"/>
            <a:ext cx="3752215" cy="28797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1929">
        <p15:prstTrans prst="wind"/>
      </p:transition>
    </mc:Choice>
    <mc:Fallback xmlns="">
      <p:transition spd="slow" advTm="319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>
            <a:fillRect/>
          </a:stretch>
        </p:blipFill>
        <p:spPr>
          <a:xfrm>
            <a:off x="179512" y="-10618"/>
            <a:ext cx="9144000" cy="5164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1923678"/>
            <a:ext cx="4554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 CỬA BÍ MẬT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6200"/>
          <a:stretch>
            <a:fillRect/>
          </a:stretch>
        </p:blipFill>
        <p:spPr>
          <a:xfrm>
            <a:off x="322805" y="0"/>
            <a:ext cx="2501123" cy="5413761"/>
          </a:xfrm>
          <a:prstGeom prst="rect">
            <a:avLst/>
          </a:prstGeom>
        </p:spPr>
      </p:pic>
      <p:sp>
        <p:nvSpPr>
          <p:cNvPr id="7" name="Star: 5 Points 6">
            <a:hlinkClick r:id="rId4" action="ppaction://hlinksldjump"/>
          </p:cNvPr>
          <p:cNvSpPr/>
          <p:nvPr/>
        </p:nvSpPr>
        <p:spPr>
          <a:xfrm>
            <a:off x="8031471" y="4220260"/>
            <a:ext cx="956600" cy="8956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1059815"/>
            <a:ext cx="2015490" cy="1871980"/>
          </a:xfrm>
          <a:prstGeom prst="rect">
            <a:avLst/>
          </a:prstGeom>
        </p:spPr>
      </p:pic>
      <p:pic>
        <p:nvPicPr>
          <p:cNvPr id="3" name="Picture 2" descr="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535" y="1059815"/>
            <a:ext cx="1866900" cy="1936750"/>
          </a:xfrm>
          <a:prstGeom prst="rect">
            <a:avLst/>
          </a:prstGeom>
        </p:spPr>
      </p:pic>
      <p:pic>
        <p:nvPicPr>
          <p:cNvPr id="8" name="Picture 7" descr="z4786766705702_9e3711073f601a9bbbb8c323485e60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050" y="1059815"/>
            <a:ext cx="2110740" cy="1944370"/>
          </a:xfrm>
          <a:prstGeom prst="rect">
            <a:avLst/>
          </a:prstGeom>
        </p:spPr>
      </p:pic>
      <p:sp>
        <p:nvSpPr>
          <p:cNvPr id="9" name="Rectangle 3">
            <a:hlinkClick r:id="rId4" action="ppaction://hlinksldjump"/>
          </p:cNvPr>
          <p:cNvSpPr/>
          <p:nvPr/>
        </p:nvSpPr>
        <p:spPr>
          <a:xfrm>
            <a:off x="2483975" y="1059682"/>
            <a:ext cx="2016224" cy="2016224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14">
            <a:hlinkClick r:id="rId4" action="ppaction://hlinksldjump"/>
          </p:cNvPr>
          <p:cNvSpPr/>
          <p:nvPr/>
        </p:nvSpPr>
        <p:spPr>
          <a:xfrm>
            <a:off x="4788527" y="1059954"/>
            <a:ext cx="2016224" cy="20162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5">
            <a:hlinkClick r:id="rId4" action="ppaction://hlinksldjump"/>
          </p:cNvPr>
          <p:cNvSpPr/>
          <p:nvPr/>
        </p:nvSpPr>
        <p:spPr>
          <a:xfrm>
            <a:off x="6877050" y="1059815"/>
            <a:ext cx="2106295" cy="2016125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>
            <a:fillRect/>
          </a:stretch>
        </p:blipFill>
        <p:spPr>
          <a:xfrm>
            <a:off x="1421" y="0"/>
            <a:ext cx="9144000" cy="5156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203598"/>
            <a:ext cx="7128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Xin chào</a:t>
            </a:r>
          </a:p>
          <a:p>
            <a:pPr algn="ctr"/>
            <a:r>
              <a:rPr lang="en-US" sz="6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hẹn gặp lại các con!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118"/>
            <a:ext cx="9144000" cy="50544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18522" y="1203598"/>
            <a:ext cx="5943600" cy="2994678"/>
          </a:xfrm>
          <a:prstGeom prst="ellipse">
            <a:avLst/>
          </a:prstGeom>
          <a:solidFill>
            <a:srgbClr val="FFC000">
              <a:alpha val="52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595" y="1493916"/>
            <a:ext cx="4193454" cy="1533369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9157" y="2972328"/>
            <a:ext cx="3202331" cy="1131590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"Bé yêu thơ"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19"/>
            <a:ext cx="2884576" cy="44048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97283" y="-52620"/>
            <a:ext cx="6257939" cy="4794053"/>
            <a:chOff x="2883192" y="-91831"/>
            <a:chExt cx="6257939" cy="479405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192" y="-91831"/>
              <a:ext cx="6257939" cy="479405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138027" y="966368"/>
              <a:ext cx="367221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lắm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r"/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Đố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bé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bộ</a:t>
              </a:r>
              <a:r>
                <a:rPr lang="en-US" sz="2400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phận</a:t>
              </a:r>
              <a:r>
                <a:rPr lang="en-US" sz="2400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21"/>
          <p:cNvGrpSpPr/>
          <p:nvPr/>
        </p:nvGrpSpPr>
        <p:grpSpPr>
          <a:xfrm>
            <a:off x="3712597" y="1921586"/>
            <a:ext cx="157022" cy="266781"/>
            <a:chOff x="4119236" y="3605213"/>
            <a:chExt cx="776939" cy="1320006"/>
          </a:xfrm>
          <a:solidFill>
            <a:schemeClr val="bg1"/>
          </a:solidFill>
        </p:grpSpPr>
        <p:sp>
          <p:nvSpPr>
            <p:cNvPr id="108" name="Freeform: Shape 22"/>
            <p:cNvSpPr/>
            <p:nvPr/>
          </p:nvSpPr>
          <p:spPr bwMode="auto">
            <a:xfrm>
              <a:off x="4743124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9" name="Freeform: Shape 23"/>
            <p:cNvSpPr/>
            <p:nvPr/>
          </p:nvSpPr>
          <p:spPr bwMode="auto">
            <a:xfrm>
              <a:off x="4146745" y="3682206"/>
              <a:ext cx="721921" cy="1243013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0" name="Freeform: Shape 24"/>
            <p:cNvSpPr/>
            <p:nvPr/>
          </p:nvSpPr>
          <p:spPr bwMode="auto">
            <a:xfrm>
              <a:off x="4119236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1" name="Rectangle 25"/>
            <p:cNvSpPr/>
            <p:nvPr/>
          </p:nvSpPr>
          <p:spPr bwMode="auto">
            <a:xfrm>
              <a:off x="4361570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2" name="Rectangle 26"/>
            <p:cNvSpPr/>
            <p:nvPr/>
          </p:nvSpPr>
          <p:spPr bwMode="auto">
            <a:xfrm>
              <a:off x="4588582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3" name="Rectangle 27"/>
            <p:cNvSpPr/>
            <p:nvPr/>
          </p:nvSpPr>
          <p:spPr bwMode="auto">
            <a:xfrm>
              <a:off x="4796545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4" name="Rectangle 28"/>
            <p:cNvSpPr/>
            <p:nvPr/>
          </p:nvSpPr>
          <p:spPr bwMode="auto">
            <a:xfrm>
              <a:off x="4361570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5" name="Rectangle 29"/>
            <p:cNvSpPr/>
            <p:nvPr/>
          </p:nvSpPr>
          <p:spPr bwMode="auto">
            <a:xfrm>
              <a:off x="4588582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6" name="Rectangle 30"/>
            <p:cNvSpPr/>
            <p:nvPr/>
          </p:nvSpPr>
          <p:spPr bwMode="auto">
            <a:xfrm>
              <a:off x="4796545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7" name="Rectangle 31"/>
            <p:cNvSpPr/>
            <p:nvPr/>
          </p:nvSpPr>
          <p:spPr bwMode="auto">
            <a:xfrm>
              <a:off x="4361570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8" name="Rectangle 32"/>
            <p:cNvSpPr/>
            <p:nvPr/>
          </p:nvSpPr>
          <p:spPr bwMode="auto">
            <a:xfrm>
              <a:off x="4138065" y="4353719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9" name="Rectangle 33"/>
            <p:cNvSpPr/>
            <p:nvPr/>
          </p:nvSpPr>
          <p:spPr bwMode="auto">
            <a:xfrm>
              <a:off x="4138065" y="4562475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0" name="Rectangle 34"/>
            <p:cNvSpPr/>
            <p:nvPr/>
          </p:nvSpPr>
          <p:spPr bwMode="auto">
            <a:xfrm>
              <a:off x="4588582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1" name="Rectangle 35"/>
            <p:cNvSpPr/>
            <p:nvPr/>
          </p:nvSpPr>
          <p:spPr bwMode="auto">
            <a:xfrm>
              <a:off x="4796545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22" name="Group 21"/>
          <p:cNvGrpSpPr/>
          <p:nvPr/>
        </p:nvGrpSpPr>
        <p:grpSpPr>
          <a:xfrm>
            <a:off x="5444946" y="1931257"/>
            <a:ext cx="251220" cy="247439"/>
            <a:chOff x="3886200" y="3621954"/>
            <a:chExt cx="1243013" cy="1224298"/>
          </a:xfrm>
          <a:solidFill>
            <a:schemeClr val="bg1"/>
          </a:solidFill>
        </p:grpSpPr>
        <p:sp>
          <p:nvSpPr>
            <p:cNvPr id="123" name="Freeform: Shape 22"/>
            <p:cNvSpPr/>
            <p:nvPr/>
          </p:nvSpPr>
          <p:spPr bwMode="auto">
            <a:xfrm>
              <a:off x="4687888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4" name="Freeform: Shape 23"/>
            <p:cNvSpPr/>
            <p:nvPr/>
          </p:nvSpPr>
          <p:spPr bwMode="auto">
            <a:xfrm>
              <a:off x="3886200" y="3761173"/>
              <a:ext cx="1243013" cy="1085079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5" name="Freeform: Shape 24"/>
            <p:cNvSpPr/>
            <p:nvPr/>
          </p:nvSpPr>
          <p:spPr bwMode="auto">
            <a:xfrm>
              <a:off x="4064000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6" name="Rectangle 25"/>
            <p:cNvSpPr/>
            <p:nvPr/>
          </p:nvSpPr>
          <p:spPr bwMode="auto">
            <a:xfrm>
              <a:off x="4332288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7" name="Rectangle 26"/>
            <p:cNvSpPr/>
            <p:nvPr/>
          </p:nvSpPr>
          <p:spPr bwMode="auto">
            <a:xfrm>
              <a:off x="4559300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8" name="Rectangle 27"/>
            <p:cNvSpPr/>
            <p:nvPr/>
          </p:nvSpPr>
          <p:spPr bwMode="auto">
            <a:xfrm>
              <a:off x="4767263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9" name="Rectangle 28"/>
            <p:cNvSpPr/>
            <p:nvPr/>
          </p:nvSpPr>
          <p:spPr bwMode="auto">
            <a:xfrm>
              <a:off x="4332288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0" name="Rectangle 29"/>
            <p:cNvSpPr/>
            <p:nvPr/>
          </p:nvSpPr>
          <p:spPr bwMode="auto">
            <a:xfrm>
              <a:off x="4559300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1" name="Rectangle 30"/>
            <p:cNvSpPr/>
            <p:nvPr/>
          </p:nvSpPr>
          <p:spPr bwMode="auto">
            <a:xfrm>
              <a:off x="4767263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2" name="Rectangle 31"/>
            <p:cNvSpPr/>
            <p:nvPr/>
          </p:nvSpPr>
          <p:spPr bwMode="auto">
            <a:xfrm>
              <a:off x="4332288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3" name="Rectangle 32"/>
            <p:cNvSpPr/>
            <p:nvPr/>
          </p:nvSpPr>
          <p:spPr bwMode="auto">
            <a:xfrm>
              <a:off x="4108450" y="4362694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4" name="Rectangle 33"/>
            <p:cNvSpPr/>
            <p:nvPr/>
          </p:nvSpPr>
          <p:spPr bwMode="auto">
            <a:xfrm>
              <a:off x="4108450" y="4571451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5" name="Rectangle 34"/>
            <p:cNvSpPr/>
            <p:nvPr/>
          </p:nvSpPr>
          <p:spPr bwMode="auto">
            <a:xfrm>
              <a:off x="4559300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6" name="Rectangle 35"/>
            <p:cNvSpPr/>
            <p:nvPr/>
          </p:nvSpPr>
          <p:spPr bwMode="auto">
            <a:xfrm>
              <a:off x="4767263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37" name="Group 21"/>
          <p:cNvGrpSpPr/>
          <p:nvPr/>
        </p:nvGrpSpPr>
        <p:grpSpPr>
          <a:xfrm>
            <a:off x="7224394" y="1930274"/>
            <a:ext cx="251220" cy="249405"/>
            <a:chOff x="3886200" y="3620251"/>
            <a:chExt cx="1243013" cy="1234035"/>
          </a:xfrm>
          <a:solidFill>
            <a:schemeClr val="bg1"/>
          </a:solidFill>
        </p:grpSpPr>
        <p:sp>
          <p:nvSpPr>
            <p:cNvPr id="138" name="Freeform: Shape 22"/>
            <p:cNvSpPr/>
            <p:nvPr/>
          </p:nvSpPr>
          <p:spPr bwMode="auto">
            <a:xfrm>
              <a:off x="4687888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9" name="Freeform: Shape 23"/>
            <p:cNvSpPr/>
            <p:nvPr/>
          </p:nvSpPr>
          <p:spPr bwMode="auto">
            <a:xfrm>
              <a:off x="3886200" y="3753139"/>
              <a:ext cx="1243013" cy="1101147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0" name="Freeform: Shape 24"/>
            <p:cNvSpPr/>
            <p:nvPr/>
          </p:nvSpPr>
          <p:spPr bwMode="auto">
            <a:xfrm>
              <a:off x="4064000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1" name="Rectangle 25"/>
            <p:cNvSpPr/>
            <p:nvPr/>
          </p:nvSpPr>
          <p:spPr bwMode="auto">
            <a:xfrm>
              <a:off x="4332288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2" name="Rectangle 26"/>
            <p:cNvSpPr/>
            <p:nvPr/>
          </p:nvSpPr>
          <p:spPr bwMode="auto">
            <a:xfrm>
              <a:off x="4559300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3" name="Rectangle 27"/>
            <p:cNvSpPr/>
            <p:nvPr/>
          </p:nvSpPr>
          <p:spPr bwMode="auto">
            <a:xfrm>
              <a:off x="4767263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4" name="Rectangle 28"/>
            <p:cNvSpPr/>
            <p:nvPr/>
          </p:nvSpPr>
          <p:spPr bwMode="auto">
            <a:xfrm>
              <a:off x="4332288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5" name="Rectangle 29"/>
            <p:cNvSpPr/>
            <p:nvPr/>
          </p:nvSpPr>
          <p:spPr bwMode="auto">
            <a:xfrm>
              <a:off x="4559300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6" name="Rectangle 30"/>
            <p:cNvSpPr/>
            <p:nvPr/>
          </p:nvSpPr>
          <p:spPr bwMode="auto">
            <a:xfrm>
              <a:off x="4767263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7" name="Rectangle 31"/>
            <p:cNvSpPr/>
            <p:nvPr/>
          </p:nvSpPr>
          <p:spPr bwMode="auto">
            <a:xfrm>
              <a:off x="4332288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8" name="Rectangle 32"/>
            <p:cNvSpPr/>
            <p:nvPr/>
          </p:nvSpPr>
          <p:spPr bwMode="auto">
            <a:xfrm>
              <a:off x="4108450" y="4361781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9" name="Rectangle 33"/>
            <p:cNvSpPr/>
            <p:nvPr/>
          </p:nvSpPr>
          <p:spPr bwMode="auto">
            <a:xfrm>
              <a:off x="4108450" y="4570538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0" name="Rectangle 34"/>
            <p:cNvSpPr/>
            <p:nvPr/>
          </p:nvSpPr>
          <p:spPr bwMode="auto">
            <a:xfrm>
              <a:off x="4559300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1" name="Rectangle 35"/>
            <p:cNvSpPr/>
            <p:nvPr/>
          </p:nvSpPr>
          <p:spPr bwMode="auto">
            <a:xfrm>
              <a:off x="4767263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3"/>
          <a:stretch>
            <a:fillRect/>
          </a:stretch>
        </p:blipFill>
        <p:spPr>
          <a:xfrm>
            <a:off x="304780" y="180991"/>
            <a:ext cx="4238471" cy="5434715"/>
          </a:xfrm>
          <a:prstGeom prst="rect">
            <a:avLst/>
          </a:prstGeom>
        </p:spPr>
      </p:pic>
      <p:sp>
        <p:nvSpPr>
          <p:cNvPr id="2" name="AutoShape 2" descr="Đoán “trúng phóc” tính cách của bạn qua hình dáng bàn t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541" y="1347614"/>
            <a:ext cx="3621704" cy="25202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r"/>
            <a:r>
              <a:rPr lang="en-US" dirty="0"/>
              <a:t> </a:t>
            </a:r>
            <a:r>
              <a:rPr lang="en-US" b="1" dirty="0" smtClean="0">
                <a:solidFill>
                  <a:srgbClr val="332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BÉ ƠI – TÁC GIẢ PHONG THU</a:t>
            </a:r>
            <a:endParaRPr lang="en-US" b="1" dirty="0">
              <a:solidFill>
                <a:srgbClr val="332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6200"/>
          <a:stretch>
            <a:fillRect/>
          </a:stretch>
        </p:blipFill>
        <p:spPr>
          <a:xfrm>
            <a:off x="322805" y="0"/>
            <a:ext cx="2501123" cy="5413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33" y="555526"/>
            <a:ext cx="4737635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2"/>
          <a:stretch>
            <a:fillRect/>
          </a:stretch>
        </p:blipFill>
        <p:spPr>
          <a:xfrm>
            <a:off x="0" y="4975"/>
            <a:ext cx="9144000" cy="51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32497"/>
          <a:stretch>
            <a:fillRect/>
          </a:stretch>
        </p:blipFill>
        <p:spPr>
          <a:xfrm>
            <a:off x="971600" y="242303"/>
            <a:ext cx="2050413" cy="5138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7104" y="1347614"/>
            <a:ext cx="3942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2"/>
          <a:stretch>
            <a:fillRect/>
          </a:stretch>
        </p:blipFill>
        <p:spPr>
          <a:xfrm>
            <a:off x="8975" y="118952"/>
            <a:ext cx="9144000" cy="51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3083" l="10000" r="90000">
                        <a14:foregroundMark x1="49750" y1="8167" x2="49750" y2="8167"/>
                        <a14:foregroundMark x1="45500" y1="7333" x2="46583" y2="7333"/>
                        <a14:foregroundMark x1="39583" y1="27667" x2="55083" y2="28750"/>
                        <a14:foregroundMark x1="47750" y1="39750" x2="45750" y2="51917"/>
                        <a14:foregroundMark x1="46917" y1="81583" x2="46917" y2="81583"/>
                        <a14:foregroundMark x1="51382" y1="89886" x2="51333" y2="91500"/>
                        <a14:foregroundMark x1="51572" y1="83561" x2="51390" y2="89616"/>
                        <a14:foregroundMark x1="51667" y1="80417" x2="51589" y2="82997"/>
                        <a14:foregroundMark x1="51333" y1="91500" x2="52000" y2="92250"/>
                        <a14:foregroundMark x1="45500" y1="81250" x2="44917" y2="93083"/>
                        <a14:foregroundMark x1="44917" y1="93083" x2="44917" y2="93083"/>
                        <a14:foregroundMark x1="46083" y1="92250" x2="46083" y2="92250"/>
                        <a14:foregroundMark x1="66667" y1="43750" x2="72333" y2="39500"/>
                        <a14:backgroundMark x1="49417" y1="83000" x2="50000" y2="90000"/>
                        <a14:backgroundMark x1="49417" y1="82083" x2="50583" y2="84083"/>
                        <a14:backgroundMark x1="49750" y1="81000" x2="49750" y2="8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32497"/>
          <a:stretch>
            <a:fillRect/>
          </a:stretch>
        </p:blipFill>
        <p:spPr>
          <a:xfrm>
            <a:off x="765317" y="4975"/>
            <a:ext cx="2050413" cy="5138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11964" y="131618"/>
            <a:ext cx="4570482" cy="44267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 đọc thơ lần 2: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 hợp tranh minh họa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Arrow: Down 29"/>
          <p:cNvSpPr/>
          <p:nvPr/>
        </p:nvSpPr>
        <p:spPr>
          <a:xfrm>
            <a:off x="3967858" y="2499742"/>
            <a:ext cx="216024" cy="57606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20" y="915670"/>
            <a:ext cx="4732020" cy="2379980"/>
          </a:xfrm>
          <a:prstGeom prst="rect">
            <a:avLst/>
          </a:prstGeom>
        </p:spPr>
      </p:pic>
      <p:pic>
        <p:nvPicPr>
          <p:cNvPr id="3" name="Picture 2" descr="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020" y="915670"/>
            <a:ext cx="4731385" cy="2328545"/>
          </a:xfrm>
          <a:prstGeom prst="rect">
            <a:avLst/>
          </a:prstGeom>
        </p:spPr>
      </p:pic>
      <p:pic>
        <p:nvPicPr>
          <p:cNvPr id="4" name="Picture 3" descr="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20" y="915670"/>
            <a:ext cx="4717415" cy="2380615"/>
          </a:xfrm>
          <a:prstGeom prst="rect">
            <a:avLst/>
          </a:prstGeom>
        </p:spPr>
      </p:pic>
      <p:pic>
        <p:nvPicPr>
          <p:cNvPr id="6" name="Picture 5" descr="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0020" y="915670"/>
            <a:ext cx="4736465" cy="2379980"/>
          </a:xfrm>
          <a:prstGeom prst="rect">
            <a:avLst/>
          </a:prstGeom>
        </p:spPr>
      </p:pic>
      <p:pic>
        <p:nvPicPr>
          <p:cNvPr id="7" name="Picture 6" descr="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0020" y="915670"/>
            <a:ext cx="4827905" cy="2445385"/>
          </a:xfrm>
          <a:prstGeom prst="rect">
            <a:avLst/>
          </a:prstGeom>
        </p:spPr>
      </p:pic>
      <p:pic>
        <p:nvPicPr>
          <p:cNvPr id="8" name="Picture 7" descr="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0020" y="915670"/>
            <a:ext cx="4827270" cy="267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87"/>
            <a:ext cx="9144000" cy="5239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3435846"/>
            <a:ext cx="3827971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000">
                <a:solidFill>
                  <a:srgbClr val="3BAA8A"/>
                </a:solidFill>
                <a:latin typeface="#9Slide03 Play Bold" panose="00000800000000000000" pitchFamily="2" charset="0"/>
              </a:rPr>
              <a:t>Đàm Thoại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" y="20537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 descr="5c95d9be9ffa50fc92ed5552156a00c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22510" y="20537"/>
            <a:ext cx="5616624" cy="2886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1280557"/>
            <a:ext cx="4677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 vừa đọc cho các con nghe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thơ gì?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3408532"/>
            <a:ext cx="336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01" y="1779662"/>
            <a:ext cx="2857500" cy="26642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1|3.3|4|5.2|1.1|1.5|2.9|2.1|1.2|1.1"/>
</p:tagLst>
</file>

<file path=ppt/theme/theme1.xml><?xml version="1.0" encoding="utf-8"?>
<a:theme xmlns:a="http://schemas.openxmlformats.org/drawingml/2006/main" name="第一PPT，www.1ppt.com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256</Words>
  <Application>Microsoft Office PowerPoint</Application>
  <PresentationFormat>On-screen Show (16:9)</PresentationFormat>
  <Paragraphs>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Microsoft YaHei</vt:lpstr>
      <vt:lpstr>SimSun</vt:lpstr>
      <vt:lpstr>#9Slide02 Tieu de rat dai 01</vt:lpstr>
      <vt:lpstr>#9Slide03 Play Bold</vt:lpstr>
      <vt:lpstr>Arial</vt:lpstr>
      <vt:lpstr>Calibri</vt:lpstr>
      <vt:lpstr>Roboto</vt:lpstr>
      <vt:lpstr>Times New Roman</vt:lpstr>
      <vt:lpstr>字魂17号-萌趣果冻体</vt:lpstr>
      <vt:lpstr>方正少儿_GBK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Admin</cp:lastModifiedBy>
  <cp:revision>306</cp:revision>
  <dcterms:created xsi:type="dcterms:W3CDTF">2015-12-11T17:46:00Z</dcterms:created>
  <dcterms:modified xsi:type="dcterms:W3CDTF">2025-04-23T14:14:40Z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CEA4683CD42147AB93F165F5FC3E068D_12</vt:lpwstr>
  </property>
  <property fmtid="{D5CDD505-2E9C-101B-9397-08002B2CF9AE}" pid="3" name="KSOProductBuildVer">
    <vt:lpwstr>1033-12.2.0.13266</vt:lpwstr>
  </property>
</Properties>
</file>