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72" r:id="rId3"/>
    <p:sldId id="305" r:id="rId4"/>
    <p:sldId id="280" r:id="rId5"/>
    <p:sldId id="287" r:id="rId6"/>
    <p:sldId id="300" r:id="rId7"/>
    <p:sldId id="306" r:id="rId8"/>
    <p:sldId id="301" r:id="rId9"/>
    <p:sldId id="299" r:id="rId10"/>
    <p:sldId id="302" r:id="rId11"/>
    <p:sldId id="289" r:id="rId12"/>
    <p:sldId id="290" r:id="rId13"/>
    <p:sldId id="291" r:id="rId14"/>
    <p:sldId id="292" r:id="rId15"/>
    <p:sldId id="293" r:id="rId16"/>
    <p:sldId id="268" r:id="rId17"/>
    <p:sldId id="294" r:id="rId18"/>
    <p:sldId id="295" r:id="rId19"/>
    <p:sldId id="296" r:id="rId20"/>
    <p:sldId id="297" r:id="rId21"/>
    <p:sldId id="298" r:id="rId22"/>
    <p:sldId id="281" r:id="rId23"/>
    <p:sldId id="307" r:id="rId24"/>
    <p:sldId id="303" r:id="rId25"/>
    <p:sldId id="308" r:id="rId26"/>
    <p:sldId id="270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895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64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65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7BD8B06-7BFF-4F45-97DA-41F1558C19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2354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8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0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19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05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21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50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98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63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A6FD6-6421-4C9C-809F-6C952E57109B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54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23.gif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pacegraphicsandanimations.com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11.gif"/><Relationship Id="rId4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gif"/><Relationship Id="rId5" Type="http://schemas.openxmlformats.org/officeDocument/2006/relationships/hyperlink" Target="http://www.myspacegraphicsandanimations.com/" TargetMode="External"/><Relationship Id="rId4" Type="http://schemas.openxmlformats.org/officeDocument/2006/relationships/image" Target="../media/image24.jp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172 - Hình nền - Phạm Thu Thảnh - Website trường mầm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P3 BÉ TẬP ĐẾM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1096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7419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196540" y="3348504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6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4189 L -0.00026 0.291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0.04791 L 0.00066 0.2979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156 0.287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43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00195 0.2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4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00208 0.286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430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013 0.289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13 0.289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00078 0.284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0091 0.274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370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00287 0.284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419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195949" y="3136562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92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92329" y="4904865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269671" y="3069179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92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42218" y="494350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0783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38177" y="3082431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26149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231" y="2277763"/>
            <a:ext cx="119223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4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2" y="3616591"/>
            <a:ext cx="3090929" cy="32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5" descr="b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6" y="4429259"/>
            <a:ext cx="22380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8" descr="animated_animal%20rabbi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43" y="326213"/>
            <a:ext cx="3104883" cy="22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1" descr="Picture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7" y="4429259"/>
            <a:ext cx="2394120" cy="20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24" y="3731621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3944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86495" y="382999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4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43" y="651774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5099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43247" y="3703714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8" y="624809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99" y="624809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4571" y="52050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88275" y="354673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57" y="62481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29" y="68779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5" y="624810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04995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27213" y="3665078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624808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42" y="624808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85" y="3665076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11" y="3665077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1" y="353497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350047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3534975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559496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585621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22" y="624807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224559" y="559496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81247" y="350047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9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uyền về đúng bế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3753" y="400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60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 Phan Công Huỳnh-Bảo Lộc-Lâm Đồ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60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 Phan Công Huỳnh-Bảo Lộc-Lâm Đồn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é thông minh-Tc nhóm cuố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3914" y="4363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àu trắ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8669" y="1729849"/>
            <a:ext cx="83948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0anh_d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93" y="4089332"/>
            <a:ext cx="2955701" cy="27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2" descr="22981nw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364" y="227527"/>
            <a:ext cx="1122791" cy="20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465791lnieeghsa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59" y="3915177"/>
            <a:ext cx="2045928" cy="29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81421" y="-1446925"/>
            <a:ext cx="2017533" cy="512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nh và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26073" y="493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ảnh nền PowerPoint dành cho giáo viên - Mẫu hình nền PowerPoin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5765" y="1838504"/>
            <a:ext cx="110758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465af30fc02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46" y="4101922"/>
            <a:ext cx="1349375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roses_swaying_back_an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16" y="4584880"/>
            <a:ext cx="1760873" cy="22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uom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4213">
            <a:off x="1063526" y="3537965"/>
            <a:ext cx="1722318" cy="34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9" descr="22982eh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477" y="237166"/>
            <a:ext cx="1247084" cy="192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" y="347732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9" y="371340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9" y="343433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3" y="382069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394949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4" y="38314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3" y="383147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4" y="409975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2" y="422855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39" y="409976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44069" y="3154017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1991 L -8.33333E-7 0.3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524 L 0.00183 0.358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6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893 L 0.00143 0.3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6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755 L 0.00091 0.353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7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259 L -0.00378 0.3587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4444 L -0.00156 0.35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6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398 L -0.00013 0.352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3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3773 L 0.00169 0.3460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5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3056 L 0.00208 0.334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2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171 L 0.00039 0.332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0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7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đi lấy rổ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 Background đẹp, đơn giản, sang trọng, tinh tế cho PowerPoint, 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51674" y="2465059"/>
            <a:ext cx="76447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" y="347732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9" y="371340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9" y="343433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3" y="382069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394949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4" y="38314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3" y="383147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4" y="409975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2" y="422855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39" y="409976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44069" y="3154017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1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1991 L -8.33333E-7 0.3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524 L 0.00183 0.358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6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893 L 0.00143 0.3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6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755 L 0.00091 0.353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7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259 L -0.00378 0.3587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4444 L -0.00156 0.35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6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398 L -0.00013 0.352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3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3773 L 0.00169 0.3460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5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3056 L 0.00208 0.334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2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171 L 0.00039 0.332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0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104</Words>
  <Application>Microsoft Office PowerPoint</Application>
  <PresentationFormat>Widescreen</PresentationFormat>
  <Paragraphs>41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ADMIN</cp:lastModifiedBy>
  <cp:revision>81</cp:revision>
  <dcterms:created xsi:type="dcterms:W3CDTF">2020-03-31T01:02:15Z</dcterms:created>
  <dcterms:modified xsi:type="dcterms:W3CDTF">2025-04-22T14:46:25Z</dcterms:modified>
</cp:coreProperties>
</file>