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6" r:id="rId3"/>
    <p:sldId id="257" r:id="rId4"/>
    <p:sldId id="258" r:id="rId5"/>
    <p:sldId id="259" r:id="rId6"/>
    <p:sldId id="261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3BAA1-220B-4337-A113-5A1632901B7D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FCBB0-7D13-4109-B280-626F3323F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868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3BAA1-220B-4337-A113-5A1632901B7D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FCBB0-7D13-4109-B280-626F3323F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53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3BAA1-220B-4337-A113-5A1632901B7D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FCBB0-7D13-4109-B280-626F3323F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13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3BAA1-220B-4337-A113-5A1632901B7D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FCBB0-7D13-4109-B280-626F3323F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063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3BAA1-220B-4337-A113-5A1632901B7D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FCBB0-7D13-4109-B280-626F3323F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94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3BAA1-220B-4337-A113-5A1632901B7D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FCBB0-7D13-4109-B280-626F3323F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241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3BAA1-220B-4337-A113-5A1632901B7D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FCBB0-7D13-4109-B280-626F3323F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05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3BAA1-220B-4337-A113-5A1632901B7D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FCBB0-7D13-4109-B280-626F3323F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88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3BAA1-220B-4337-A113-5A1632901B7D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FCBB0-7D13-4109-B280-626F3323F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103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3BAA1-220B-4337-A113-5A1632901B7D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FCBB0-7D13-4109-B280-626F3323F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854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3BAA1-220B-4337-A113-5A1632901B7D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FCBB0-7D13-4109-B280-626F3323F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257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3BAA1-220B-4337-A113-5A1632901B7D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FCBB0-7D13-4109-B280-626F3323F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903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9.png"/><Relationship Id="rId7" Type="http://schemas.openxmlformats.org/officeDocument/2006/relationships/image" Target="../media/image7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9.png"/><Relationship Id="rId7" Type="http://schemas.openxmlformats.org/officeDocument/2006/relationships/image" Target="../media/image7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9.png"/><Relationship Id="rId7" Type="http://schemas.openxmlformats.org/officeDocument/2006/relationships/image" Target="../media/image7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anh giao an\hinh nen\download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" y="-19667"/>
            <a:ext cx="9144000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193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23" y="16643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723" y="16643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923" y="16643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9123" y="16643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323" y="163973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523" y="16643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3723" y="16643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8961" y="164869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7161" y="16643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735" y="1154620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828" y="3086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071" y="3086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504" y="3086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9690" y="3086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7890" y="3086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4133" y="3086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809" y="3086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7571" y="3086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447" y="3086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735" y="2806160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" descr="D:\anh giao an\giao an toan\eight-1181075_960_720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52736" y="2740764"/>
            <a:ext cx="1391264" cy="210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828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2866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357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4357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4357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4357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41113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4357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4357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638" y="142009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838" y="14357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412" y="762000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828" y="2705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301" y="2685435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6181" y="2741971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102" y="2741971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610" y="2705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172" y="2685435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797" y="2660854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9248" y="2660854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" descr="D:\anh giao an\giao an toan\eight-1181075_960_720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52736" y="2514600"/>
            <a:ext cx="1391264" cy="210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2419" y="2705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6811" y="2538510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079" y="2705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50" y="2685435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930" y="2741971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851" y="2741971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359" y="2705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4759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2833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833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2833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2833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25873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2833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2833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638" y="126769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838" y="12833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412" y="609600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172" y="2685435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797" y="2660854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9248" y="2660854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2419" y="2705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079" y="2705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50" y="2685435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930" y="2741971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851" y="2741971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359" y="2705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6535" y="2362200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D:\anh giao an\giao an toan\Giai-ma-cac-con-so-trong-chiem-tinh-phuong-Tay-6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468116"/>
            <a:ext cx="2058314" cy="2033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3434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Right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8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Right)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8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Righ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48733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638" y="149629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838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412" y="838200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172" y="2953364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797" y="2928783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9248" y="2928783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2419" y="297302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079" y="297302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50" y="2953364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930" y="30099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851" y="30099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359" y="297302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D:\anh giao an\giao an toan\Giai-ma-cac-con-so-trong-chiem-tinh-phuong-Tay-6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895600"/>
            <a:ext cx="1795302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412" y="2673424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986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48733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638" y="149629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838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412" y="1002220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172" y="3181964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797" y="3157383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9248" y="3157383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2419" y="320162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079" y="320162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50" y="3181964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930" y="32385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851" y="32385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359" y="320162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735" y="2877443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5" descr="D:\anh giao an\giao an toan\images (5)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8822" y="2962721"/>
            <a:ext cx="1946016" cy="1875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1179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48733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638" y="149629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838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412" y="762000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172" y="3105764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797" y="3081183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9248" y="2940125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2419" y="312542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079" y="312542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50" y="3105764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930" y="31623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851" y="31623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359" y="312542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5" descr="D:\anh giao an\giao an toan\images (5)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0329" y="2925377"/>
            <a:ext cx="1946016" cy="1875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198" y="2882360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4569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172" y="2685435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797" y="2660854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9248" y="2660854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2419" y="2705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079" y="2705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50" y="2685435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930" y="2741971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851" y="2741971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359" y="2705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48733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638" y="149629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838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Kết quả hình ảnh cho số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412" y="762000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Kết quả hình ảnh cho số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864" y="2425160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D:\anh giao an\giao an toan\tải xuống (1)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3241" y="2490787"/>
            <a:ext cx="1816510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6162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172" y="3105764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797" y="3081183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9248" y="3081183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2419" y="312542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079" y="312542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50" y="3105764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930" y="31623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851" y="31623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359" y="312542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48733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638" y="149629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838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Kết quả hình ảnh cho số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412" y="762000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D:\anh giao an\giao an toan\tải xuống (1)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3241" y="2886075"/>
            <a:ext cx="1816510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Kết quả hình ảnh cho số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412" y="2825824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0478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2419" y="312542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Kết quả hình ảnh cho số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412" y="762000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Kết quả hình ảnh cho số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529" y="2845489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4610" y="312542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629" y="3152468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172" y="3122971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986" y="31242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772" y="31623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572" y="31623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372" y="31623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544" y="31623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14369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638" y="1514369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46324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546324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52400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52400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5396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4634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032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2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4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ảnh có liên qu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348" y="609600"/>
            <a:ext cx="2081678" cy="1536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ình ảnh có liên qu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922" y="609600"/>
            <a:ext cx="2081678" cy="1536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ình ảnh có liên qu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1249" y="630382"/>
            <a:ext cx="2081678" cy="1536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ình ảnh có liên qu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698824"/>
            <a:ext cx="2081678" cy="1536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ình ảnh có liên qu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348" y="2166574"/>
            <a:ext cx="2081678" cy="1536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ình ảnh có liên qu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235016"/>
            <a:ext cx="2081678" cy="1536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ình ảnh có liên qu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522" y="2145792"/>
            <a:ext cx="2081678" cy="1536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Hình ảnh có liên qu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159647"/>
            <a:ext cx="2081678" cy="1536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D:\anh giao an\giao an toan\eight-1181075_960_720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649427"/>
            <a:ext cx="2098880" cy="209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D:\anh giao an\giao an toan\images (9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716" y="4572000"/>
            <a:ext cx="2456084" cy="207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5" descr="D:\anh giao an\giao an toan\images (5)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365" y="4808233"/>
            <a:ext cx="2085482" cy="1670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D:\anh giao an\giao an toan\Giai-ma-cac-con-so-trong-chiem-tinh-phuong-Tay-6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007" y="4649427"/>
            <a:ext cx="2392902" cy="2033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7" descr="D:\anh giao an\giao an toan\tải xuống (3)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785" y="4649427"/>
            <a:ext cx="2288464" cy="1979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5" descr="D:\anh giao an\giao an toan\images (5)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365" y="4649426"/>
            <a:ext cx="2208082" cy="1979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7261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48148E-6 L 0.05191 -0.4199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7" y="-20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ết quả hình ảnh cho vi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4800" y="616527"/>
            <a:ext cx="1562222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Kết quả hình ảnh cho vi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67022" y="616527"/>
            <a:ext cx="1562222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Kết quả hình ảnh cho vi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87377" y="616527"/>
            <a:ext cx="1562222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Kết quả hình ảnh cho vi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13292" y="626918"/>
            <a:ext cx="1562222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Kết quả hình ảnh cho vi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75514" y="588818"/>
            <a:ext cx="1562222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Kết quả hình ảnh cho vi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4800" y="2286000"/>
            <a:ext cx="1562222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Kết quả hình ảnh cho vi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72278" y="2286000"/>
            <a:ext cx="1562222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Kết quả hình ảnh cho vi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87377" y="2209800"/>
            <a:ext cx="1562222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Kết quả hình ảnh cho vi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83853" y="2209800"/>
            <a:ext cx="1562222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343400"/>
            <a:ext cx="21336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D:\anh giao an\giao an toan\eight-1181075_960_720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292" y="4343400"/>
            <a:ext cx="2098880" cy="242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D:\anh giao an\giao an toan\images (9)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244" y="4572000"/>
            <a:ext cx="2456084" cy="207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D:\anh giao an\giao an toan\Giai-ma-cac-con-so-trong-chiem-tinh-phuong-Tay-6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926" y="4648200"/>
            <a:ext cx="2392902" cy="2033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7" descr="D:\anh giao an\giao an toan\tải xuống (3)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509" y="4723883"/>
            <a:ext cx="2288464" cy="1979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5" descr="D:\anh giao an\giao an toan\images (5)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4649426"/>
            <a:ext cx="2208082" cy="1979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5163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0.00834 -0.3611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7" y="-18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52400"/>
            <a:ext cx="2571166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52400"/>
            <a:ext cx="2571166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76200"/>
            <a:ext cx="2571166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0"/>
            <a:ext cx="2571166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2362200"/>
            <a:ext cx="2571166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362200"/>
            <a:ext cx="2571166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362200"/>
            <a:ext cx="2571166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325329"/>
            <a:ext cx="2571166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3520" y="152400"/>
            <a:ext cx="2571166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495800"/>
            <a:ext cx="21336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D:\anh giao an\giao an toan\eight-1181075_960_720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292" y="4437200"/>
            <a:ext cx="2098880" cy="242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D:\anh giao an\giao an toan\images (9)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244" y="4631129"/>
            <a:ext cx="2456084" cy="207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D:\anh giao an\giao an toan\Giai-ma-cac-con-so-trong-chiem-tinh-phuong-Tay-6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926" y="4648200"/>
            <a:ext cx="2392902" cy="2033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7" descr="D:\anh giao an\giao an toan\tải xuống (3)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509" y="4723883"/>
            <a:ext cx="2288464" cy="1979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5" descr="D:\anh giao an\giao an toan\images (5)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4649426"/>
            <a:ext cx="2208082" cy="1979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452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0.00834 -0.3611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7" y="-18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ết quả hình ảnh cho hổ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3F3F1"/>
              </a:clrFrom>
              <a:clrTo>
                <a:srgbClr val="F3F3F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74"/>
            <a:ext cx="2284568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Kết quả hình ảnh cho hổ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3F3F1"/>
              </a:clrFrom>
              <a:clrTo>
                <a:srgbClr val="F3F3F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-4916"/>
            <a:ext cx="2284568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Kết quả hình ảnh cho hổ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3F3F1"/>
              </a:clrFrom>
              <a:clrTo>
                <a:srgbClr val="F3F3F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-4916"/>
            <a:ext cx="2284568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Kết quả hình ảnh cho hổ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3F3F1"/>
              </a:clrFrom>
              <a:clrTo>
                <a:srgbClr val="F3F3F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-4916"/>
            <a:ext cx="2284568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Kết quả hình ảnh cho hổ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3F3F1"/>
              </a:clrFrom>
              <a:clrTo>
                <a:srgbClr val="F3F3F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-4916"/>
            <a:ext cx="2284568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Kết quả hình ảnh cho hổ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3F3F1"/>
              </a:clrFrom>
              <a:clrTo>
                <a:srgbClr val="F3F3F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1752600"/>
            <a:ext cx="2284568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Kết quả hình ảnh cho hổ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3F3F1"/>
              </a:clrFrom>
              <a:clrTo>
                <a:srgbClr val="F3F3F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725561"/>
            <a:ext cx="2284568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Kết quả hình ảnh cho hổ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3F3F1"/>
              </a:clrFrom>
              <a:clrTo>
                <a:srgbClr val="F3F3F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781" y="1653048"/>
            <a:ext cx="2284568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Kết quả hình ảnh cho hổ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3F3F1"/>
              </a:clrFrom>
              <a:clrTo>
                <a:srgbClr val="F3F3F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828800"/>
            <a:ext cx="2284568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495800"/>
            <a:ext cx="21336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D:\anh giao an\giao an toan\eight-1181075_960_720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292" y="4437200"/>
            <a:ext cx="2098880" cy="242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D:\anh giao an\giao an toan\images (9)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244" y="4631129"/>
            <a:ext cx="2456084" cy="207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D:\anh giao an\giao an toan\Giai-ma-cac-con-so-trong-chiem-tinh-phuong-Tay-6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926" y="4648200"/>
            <a:ext cx="2392902" cy="2033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7" descr="D:\anh giao an\giao an toan\tải xuống (3)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509" y="4723883"/>
            <a:ext cx="2288464" cy="1979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5" descr="D:\anh giao an\giao an toan\images (5)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4649426"/>
            <a:ext cx="2208082" cy="1979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2629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0.00834 -0.3611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7" y="-18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anh giao an\hinh nen\download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848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903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848904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848904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8562" y="87706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280" y="87706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842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6468" y="87706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0030" y="848904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810" y="848904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10" y="23622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410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610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810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0343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061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4841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235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2699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038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238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2438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828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979" y="2394825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167" y="2394825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1367" y="2394825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5210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819" y="2412031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010" y="2412031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210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Kết quả hình ảnh cho số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412" y="344129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D:\anh giao an\giao an toan\eight-1181075_960_720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96200" y="2133600"/>
            <a:ext cx="1391264" cy="210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737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829239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638" y="83820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838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412" y="344129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828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981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589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6005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4205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405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967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713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549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7987" y="2209800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5534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0</Words>
  <Application>Microsoft Office PowerPoint</Application>
  <PresentationFormat>On-screen Show (4:3)</PresentationFormat>
  <Paragraphs>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8</cp:revision>
  <dcterms:created xsi:type="dcterms:W3CDTF">2017-03-14T15:35:06Z</dcterms:created>
  <dcterms:modified xsi:type="dcterms:W3CDTF">2017-03-14T16:38:12Z</dcterms:modified>
</cp:coreProperties>
</file>