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6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5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0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5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3BAA1-220B-4337-A113-5A1632901B7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CBB0-7D13-4109-B280-626F3323F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png"/><Relationship Id="rId7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png"/><Relationship Id="rId7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png"/><Relationship Id="rId7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anh giao an\hinh nen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-19667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9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1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323" y="16397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23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961" y="16486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161" y="1664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115462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71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04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690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890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33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809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571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447" y="3086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28061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2736" y="2740764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8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111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200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4357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1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8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102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10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2736" y="2514600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811" y="253851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587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2676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2833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6096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535" y="23622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468116"/>
            <a:ext cx="2058314" cy="2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4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8382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9533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9287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9287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9533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0099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0099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9730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1795302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2673424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100222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819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1573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31573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819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2385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2385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2016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735" y="2877443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22" y="2962721"/>
            <a:ext cx="1946016" cy="18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9401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329" y="2925377"/>
            <a:ext cx="1946016" cy="18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8" y="28823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266085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268543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2741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27051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64" y="242516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anh giao an\giao an toan\tải xuống (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41" y="2490787"/>
            <a:ext cx="181651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1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797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48" y="3081183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07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0" y="3105764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30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1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5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733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149629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giao an toan\tải xuống (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41" y="2886075"/>
            <a:ext cx="181651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2825824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4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19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11911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7620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529" y="284548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10" y="312542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29" y="3152468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72" y="312297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86" y="31242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7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5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2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44" y="31623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436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638" y="151436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4632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4632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396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634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3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8" y="609600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22" y="609600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249" y="630382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98824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8" y="2166574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35016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22" y="2145792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59647"/>
            <a:ext cx="208167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9427"/>
            <a:ext cx="2098880" cy="209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D:\anh giao an\giao an toan\images (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16" y="4572000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5" y="4808233"/>
            <a:ext cx="2085482" cy="167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007" y="4649427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85" y="4649427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D:\anh giao an\giao an toan\images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5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2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05191 -0.41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-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67022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7377" y="616527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3292" y="626918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5514" y="588818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22860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72278" y="22860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7377" y="22098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ết quả hình ảnh cho v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3853" y="2209800"/>
            <a:ext cx="15622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3434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572000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1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25329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520" y="152400"/>
            <a:ext cx="257116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4372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631129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4916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752600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25561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81" y="1653048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Kết quả hình ảnh cho hổ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1"/>
              </a:clrFrom>
              <a:clrTo>
                <a:srgbClr val="F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2284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2" y="4437200"/>
            <a:ext cx="2098880" cy="24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D:\anh giao an\giao an toan\images (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44" y="4631129"/>
            <a:ext cx="2456084" cy="20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D:\anh giao an\giao an toan\Giai-ma-cac-con-so-trong-chiem-tinh-phuong-Tay-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26" y="4648200"/>
            <a:ext cx="2392902" cy="20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anh giao an\giao an toan\tải xuống (3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09" y="4723883"/>
            <a:ext cx="2288464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D:\anh giao an\giao an toan\images (5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49426"/>
            <a:ext cx="2208082" cy="19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6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834 -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hinh nen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3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562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80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42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468" y="87706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03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10" y="848904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0" y="2362200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8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43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6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84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3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6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0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79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167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67" y="2394825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819" y="241203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10" y="2412031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210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Kết quả hình ảnh cho số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34412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anh giao an\giao an toan\eight-1181075_960_7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2133600"/>
            <a:ext cx="1391264" cy="210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29239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83820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:\anh giao an\tranh kham pha\14827hinh-anh-chan-tthuc-ve-loai-tho-kich-thuoc3000p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38" y="853820"/>
            <a:ext cx="963562" cy="1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2" y="344129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8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81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89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2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05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67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13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anh giao an\giao an toan\vegetables-image-vector-23742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49" y="2389909"/>
            <a:ext cx="112959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Kết quả hình ảnh cho số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87" y="2209800"/>
            <a:ext cx="1391265" cy="2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5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2017-03-14T15:35:06Z</dcterms:created>
  <dcterms:modified xsi:type="dcterms:W3CDTF">2017-03-14T16:38:12Z</dcterms:modified>
</cp:coreProperties>
</file>