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3"/>
    <p:sldId id="258" r:id="rId4"/>
    <p:sldId id="260" r:id="rId5"/>
    <p:sldId id="264" r:id="rId6"/>
    <p:sldId id="263" r:id="rId7"/>
    <p:sldId id="262" r:id="rId8"/>
    <p:sldId id="261" r:id="rId9"/>
    <p:sldId id="267" r:id="rId10"/>
    <p:sldId id="269" r:id="rId11"/>
    <p:sldId id="273" r:id="rId12"/>
    <p:sldId id="274" r:id="rId13"/>
    <p:sldId id="271" r:id="rId14"/>
    <p:sldId id="275" r:id="rId15"/>
    <p:sldId id="272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2ACED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6EDFF-9758-4617-8BDD-44619FE6137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6EDFF-9758-4617-8BDD-44619FE6137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6EDFF-9758-4617-8BDD-44619FE6137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6EDFF-9758-4617-8BDD-44619FE6137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6EDFF-9758-4617-8BDD-44619FE6137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6EDFF-9758-4617-8BDD-44619FE6137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6EDFF-9758-4617-8BDD-44619FE6137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6EDFF-9758-4617-8BDD-44619FE6137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6EDFF-9758-4617-8BDD-44619FE6137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6EDFF-9758-4617-8BDD-44619FE6137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6EDFF-9758-4617-8BDD-44619FE6137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6EDFF-9758-4617-8BDD-44619FE6137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5.jpeg"/><Relationship Id="rId7" Type="http://schemas.openxmlformats.org/officeDocument/2006/relationships/image" Target="../media/image14.jpeg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0" Type="http://schemas.openxmlformats.org/officeDocument/2006/relationships/vmlDrawing" Target="../drawings/vmlDrawing2.v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jpeg"/><Relationship Id="rId3" Type="http://schemas.openxmlformats.org/officeDocument/2006/relationships/image" Target="../media/image9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media" Target="file:///E:\tre%20mam%20non%20ca%20hat\truong%20mn\co%20giao%201.mp3" TargetMode="External"/><Relationship Id="rId3" Type="http://schemas.openxmlformats.org/officeDocument/2006/relationships/audio" Target="file:///E:\tre%20mam%20non%20ca%20hat\truong%20mn\co%20giao%201.mp3" TargetMode="External"/><Relationship Id="rId2" Type="http://schemas.openxmlformats.org/officeDocument/2006/relationships/image" Target="../media/image1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8" descr="flower[1][1][1]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30163"/>
            <a:ext cx="9144000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6" descr="flower[1][1][1]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087687" y="3217863"/>
            <a:ext cx="6767512" cy="450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27" descr="flower[1][1][1]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6294438"/>
            <a:ext cx="9144000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25" descr="flower[1][1][1]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5568950" y="3217863"/>
            <a:ext cx="6767513" cy="450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8" descr="200709100131479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0"/>
            <a:ext cx="1800225" cy="174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3" descr="A021020"/>
          <p:cNvPicPr>
            <a:picLocks noChangeAspect="1"/>
          </p:cNvPicPr>
          <p:nvPr>
            <p:ph idx="1"/>
          </p:nvPr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164388" y="23813"/>
            <a:ext cx="1927225" cy="2684462"/>
          </a:xfrm>
          <a:ln/>
        </p:spPr>
      </p:pic>
      <p:pic>
        <p:nvPicPr>
          <p:cNvPr id="2056" name="Picture 8" descr="200709100131479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838" y="3197225"/>
            <a:ext cx="1800225" cy="1744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6" descr="465af335541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625" y="4267200"/>
            <a:ext cx="1349375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7" descr="465af2fb30b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46563"/>
            <a:ext cx="1349375" cy="2611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9" name="WordArt 23"/>
          <p:cNvSpPr>
            <a:spLocks noTextEdit="1"/>
          </p:cNvSpPr>
          <p:nvPr/>
        </p:nvSpPr>
        <p:spPr>
          <a:xfrm>
            <a:off x="555625" y="998538"/>
            <a:ext cx="8467725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1800" b="1">
                <a:solidFill>
                  <a:srgbClr val="0000FF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các cô đến với lớp lá 2 </a:t>
            </a:r>
            <a:endParaRPr lang="en-US" sz="1800" b="1">
              <a:solidFill>
                <a:srgbClr val="0000FF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425450" y="2708275"/>
            <a:ext cx="8001000" cy="1296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Hoạt động: Làm quen với văn học</a:t>
            </a:r>
            <a:endParaRPr lang="en-US" altLang="en-US" sz="36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CC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.VnTime" pitchFamily="34" charset="0"/>
                <a:cs typeface="Arial" panose="020B0604020202020204" pitchFamily="34" charset="0"/>
              </a:rPr>
              <a:t>         Thơ: </a:t>
            </a:r>
            <a:r>
              <a:rPr lang="en-US" altLang="en-US" sz="3600" b="1" i="1" dirty="0">
                <a:solidFill>
                  <a:srgbClr val="CC0099"/>
                </a:solidFill>
                <a:effectLst>
                  <a:outerShdw blurRad="38100" dist="38100" dir="2700000">
                    <a:srgbClr val="C0C0C0"/>
                  </a:outerShdw>
                </a:effectLst>
                <a:cs typeface="Arial" panose="020B0604020202020204" pitchFamily="34" charset="0"/>
              </a:rPr>
              <a:t>Cô giáo của em</a:t>
            </a:r>
            <a:endParaRPr lang="en-US" altLang="en-US" sz="3600" b="1" i="1" dirty="0">
              <a:solidFill>
                <a:srgbClr val="CC0099"/>
              </a:solidFill>
              <a:effectLst>
                <a:outerShdw blurRad="38100" dist="38100" dir="2700000">
                  <a:srgbClr val="C0C0C0"/>
                </a:outerShdw>
              </a:effectLst>
              <a:ea typeface="Arial" panose="020B0604020202020204" pitchFamily="34" charset="0"/>
            </a:endParaRPr>
          </a:p>
        </p:txBody>
      </p:sp>
      <p:sp>
        <p:nvSpPr>
          <p:cNvPr id="2061" name="Rectangle 2"/>
          <p:cNvSpPr/>
          <p:nvPr/>
        </p:nvSpPr>
        <p:spPr>
          <a:xfrm>
            <a:off x="900113" y="4941888"/>
            <a:ext cx="786288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  <a:cs typeface="Arial" panose="020B0604020202020204" pitchFamily="34" charset="0"/>
              </a:rPr>
              <a:t>GV: </a:t>
            </a:r>
            <a:r>
              <a:rPr lang="vi-VN" altLang="en-US" b="1" dirty="0">
                <a:solidFill>
                  <a:srgbClr val="0000FF"/>
                </a:solidFill>
                <a:cs typeface="Arial" panose="020B0604020202020204" pitchFamily="34" charset="0"/>
              </a:rPr>
              <a:t>Nguyễn Thị Tuyết </a:t>
            </a:r>
            <a:r>
              <a:rPr lang="vi-VN" altLang="en-US" b="1" dirty="0">
                <a:solidFill>
                  <a:srgbClr val="0000FF"/>
                </a:solidFill>
                <a:cs typeface="Arial" panose="020B0604020202020204" pitchFamily="34" charset="0"/>
              </a:rPr>
              <a:t>Nhung</a:t>
            </a:r>
            <a:endParaRPr lang="vi-VN" altLang="en-US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0000FF"/>
                </a:solidFill>
                <a:cs typeface="Arial" panose="020B0604020202020204" pitchFamily="34" charset="0"/>
              </a:rPr>
              <a:t>Trường: </a:t>
            </a:r>
            <a:r>
              <a:rPr lang="en-US" altLang="en-US" b="1" i="1" dirty="0">
                <a:solidFill>
                  <a:srgbClr val="0000FF"/>
                </a:solidFill>
                <a:cs typeface="Arial" panose="020B0604020202020204" pitchFamily="34" charset="0"/>
              </a:rPr>
              <a:t>Mầm Non </a:t>
            </a:r>
            <a:r>
              <a:rPr lang="vi-VN" altLang="en-US" b="1" i="1" dirty="0">
                <a:solidFill>
                  <a:srgbClr val="0000FF"/>
                </a:solidFill>
                <a:cs typeface="Arial" panose="020B0604020202020204" pitchFamily="34" charset="0"/>
              </a:rPr>
              <a:t>Hoa Hồng</a:t>
            </a:r>
            <a:endParaRPr lang="vi-VN" altLang="en-US" b="1" i="1" dirty="0">
              <a:solidFill>
                <a:srgbClr val="0000FF"/>
              </a:solidFill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E:\tai lieu men\Ảnh\mamnon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2189163"/>
            <a:ext cx="7100888" cy="4552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327350" y="116632"/>
            <a:ext cx="6465233" cy="206210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</a:t>
            </a:r>
            <a:r>
              <a:rPr kumimoji="0" lang="en-US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kumimoji="0" lang="en-US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endParaRPr kumimoji="0" lang="en-US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en-US" sz="3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nhường</a:t>
            </a:r>
            <a:r>
              <a:rPr kumimoji="0" lang="en-US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endParaRPr kumimoji="0" lang="en-US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3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endParaRPr kumimoji="0" lang="en-US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en-US" sz="3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Ngay</a:t>
            </a:r>
            <a:r>
              <a:rPr kumimoji="0" lang="en-US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en-US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nghiêm</a:t>
            </a:r>
            <a:r>
              <a:rPr kumimoji="0" lang="en-US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endParaRPr kumimoji="0" lang="en-US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47800" y="2514600"/>
            <a:ext cx="7086600" cy="649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lnSpc>
                <a:spcPts val="2000"/>
              </a:lnSpc>
              <a:spcBef>
                <a:spcPct val="0"/>
              </a:spcBef>
              <a:buNone/>
            </a:pPr>
            <a:r>
              <a:rPr lang="nl-NL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bạn ngồi thẳng h</a:t>
            </a:r>
            <a:r>
              <a:rPr lang="nl-NL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để l</a:t>
            </a:r>
            <a:r>
              <a:rPr lang="nl-NL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 </a:t>
            </a:r>
            <a:endParaRPr lang="en-US" altLang="en-US" sz="3600" b="1" dirty="0">
              <a:solidFill>
                <a:srgbClr val="FF0000"/>
              </a:solidFill>
              <a:latin typeface=".VnTime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 Box 55"/>
          <p:cNvSpPr txBox="1"/>
          <p:nvPr/>
        </p:nvSpPr>
        <p:spPr>
          <a:xfrm>
            <a:off x="673100" y="5105400"/>
            <a:ext cx="3581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dirty="0">
              <a:solidFill>
                <a:srgbClr val="C00000"/>
              </a:solidFill>
            </a:endParaRPr>
          </a:p>
        </p:txBody>
      </p:sp>
      <p:pic>
        <p:nvPicPr>
          <p:cNvPr id="1331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88" y="914400"/>
            <a:ext cx="7999412" cy="4002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TextBox 4"/>
          <p:cNvSpPr txBox="1"/>
          <p:nvPr/>
        </p:nvSpPr>
        <p:spPr>
          <a:xfrm>
            <a:off x="457200" y="2782888"/>
            <a:ext cx="8458200" cy="38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ts val="2000"/>
              </a:lnSpc>
              <a:spcBef>
                <a:spcPct val="0"/>
              </a:spcBef>
              <a:buNone/>
            </a:pPr>
            <a:r>
              <a:rPr lang="nl-NL" altLang="en-US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đã kể những chuyện gì cho các bạn nhỏ nghe ? </a:t>
            </a:r>
            <a:endParaRPr lang="en-US" altLang="en-US" dirty="0">
              <a:solidFill>
                <a:srgbClr val="222268"/>
              </a:solidFill>
              <a:latin typeface=".VnTime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00" y="-14287"/>
            <a:ext cx="109728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 Box 58"/>
          <p:cNvSpPr txBox="1"/>
          <p:nvPr/>
        </p:nvSpPr>
        <p:spPr>
          <a:xfrm>
            <a:off x="990600" y="228600"/>
            <a:ext cx="7696200" cy="3478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000" dirty="0">
                <a:solidFill>
                  <a:srgbClr val="C00000"/>
                </a:solidFill>
              </a:rPr>
              <a:t>Rồi cô kể chuyện thỏ</a:t>
            </a:r>
            <a:endParaRPr lang="en-US" altLang="en-US" sz="4000" dirty="0">
              <a:solidFill>
                <a:srgbClr val="C00000"/>
              </a:solidFill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000" dirty="0">
                <a:solidFill>
                  <a:srgbClr val="C00000"/>
                </a:solidFill>
              </a:rPr>
              <a:t>Chuyện bác Gấu, chuyện Voi</a:t>
            </a:r>
            <a:endParaRPr lang="en-US" altLang="en-US" sz="4000" dirty="0">
              <a:solidFill>
                <a:srgbClr val="C00000"/>
              </a:solidFill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000" dirty="0">
                <a:solidFill>
                  <a:srgbClr val="C00000"/>
                </a:solidFill>
              </a:rPr>
              <a:t>Chuyện nhổ cây cải củ</a:t>
            </a:r>
            <a:endParaRPr lang="en-US" altLang="en-US" sz="4000" dirty="0">
              <a:solidFill>
                <a:srgbClr val="C00000"/>
              </a:solidFill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000" dirty="0">
                <a:solidFill>
                  <a:srgbClr val="C00000"/>
                </a:solidFill>
              </a:rPr>
              <a:t>Cho cả lớp cùng chơi</a:t>
            </a:r>
            <a:endParaRPr lang="en-US" alt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extBox 4"/>
          <p:cNvSpPr txBox="1"/>
          <p:nvPr/>
        </p:nvSpPr>
        <p:spPr>
          <a:xfrm>
            <a:off x="457200" y="2895600"/>
            <a:ext cx="8458200" cy="38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ts val="2000"/>
              </a:lnSpc>
              <a:spcBef>
                <a:spcPct val="0"/>
              </a:spcBef>
              <a:buNone/>
            </a:pPr>
            <a:r>
              <a:rPr lang="nl-NL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cảm bạn nhỏ với cô giáo như thế n</a:t>
            </a:r>
            <a:r>
              <a:rPr lang="nl-NL" alt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l-NL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dirty="0">
              <a:solidFill>
                <a:srgbClr val="FF0000"/>
              </a:solidFill>
              <a:latin typeface=".VnTime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3212" y="0"/>
            <a:ext cx="9828212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TextBox 4"/>
          <p:cNvSpPr txBox="1"/>
          <p:nvPr/>
        </p:nvSpPr>
        <p:spPr>
          <a:xfrm>
            <a:off x="1524000" y="2057400"/>
            <a:ext cx="6096000" cy="1955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ts val="2000"/>
              </a:lnSpc>
              <a:spcBef>
                <a:spcPct val="0"/>
              </a:spcBef>
              <a:buNone/>
            </a:pPr>
            <a:r>
              <a:rPr lang="nl-NL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yêu cô giáo thế</a:t>
            </a:r>
            <a:endParaRPr lang="nl-NL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ts val="2000"/>
              </a:lnSpc>
              <a:spcBef>
                <a:spcPct val="0"/>
              </a:spcBef>
              <a:buNone/>
            </a:pPr>
            <a:endParaRPr lang="nl-NL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ts val="2000"/>
              </a:lnSpc>
              <a:spcBef>
                <a:spcPct val="0"/>
              </a:spcBef>
              <a:buNone/>
            </a:pPr>
            <a:r>
              <a:rPr lang="nl-NL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Như mẹ hiền của em</a:t>
            </a:r>
            <a:endParaRPr lang="nl-NL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ts val="2000"/>
              </a:lnSpc>
              <a:spcBef>
                <a:spcPct val="0"/>
              </a:spcBef>
              <a:buNone/>
            </a:pP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ts val="2000"/>
              </a:lnSpc>
              <a:spcBef>
                <a:spcPct val="0"/>
              </a:spcBef>
              <a:buNone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Thì Thầm em gọi nhỏ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ts val="2000"/>
              </a:lnSpc>
              <a:spcBef>
                <a:spcPct val="0"/>
              </a:spcBef>
              <a:buNone/>
            </a:pP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ts val="2000"/>
              </a:lnSpc>
              <a:spcBef>
                <a:spcPct val="0"/>
              </a:spcBef>
              <a:buNone/>
            </a:pPr>
            <a:r>
              <a:rPr lang="nl-NL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Cô giáo hiền của em”</a:t>
            </a:r>
            <a:endParaRPr lang="en-US" alt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lang="en-US" altLang="en-US" sz="4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075" name="Rectang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lang="en-US" altLang="en-US" sz="32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3077" name="Group 6"/>
          <p:cNvGrpSpPr/>
          <p:nvPr/>
        </p:nvGrpSpPr>
        <p:grpSpPr>
          <a:xfrm rot="5400000">
            <a:off x="7620000" y="228600"/>
            <a:ext cx="1752600" cy="1295400"/>
            <a:chOff x="1311" y="661"/>
            <a:chExt cx="2760" cy="1835"/>
          </a:xfrm>
        </p:grpSpPr>
        <p:sp>
          <p:nvSpPr>
            <p:cNvPr id="3110" name="Freeform 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14909" y="61"/>
                </a:cxn>
                <a:cxn ang="0">
                  <a:pos x="10110" y="49"/>
                </a:cxn>
                <a:cxn ang="0">
                  <a:pos x="5945" y="305"/>
                </a:cxn>
                <a:cxn ang="0">
                  <a:pos x="2476" y="867"/>
                </a:cxn>
                <a:cxn ang="0">
                  <a:pos x="449" y="1599"/>
                </a:cxn>
                <a:cxn ang="0">
                  <a:pos x="327" y="2657"/>
                </a:cxn>
                <a:cxn ang="0">
                  <a:pos x="3505" y="3737"/>
                </a:cxn>
                <a:cxn ang="0">
                  <a:pos x="7821" y="4203"/>
                </a:cxn>
                <a:cxn ang="0">
                  <a:pos x="9451" y="4488"/>
                </a:cxn>
                <a:cxn ang="0">
                  <a:pos x="10885" y="4639"/>
                </a:cxn>
                <a:cxn ang="0">
                  <a:pos x="13099" y="4752"/>
                </a:cxn>
                <a:cxn ang="0">
                  <a:pos x="11433" y="4428"/>
                </a:cxn>
                <a:cxn ang="0">
                  <a:pos x="12545" y="4311"/>
                </a:cxn>
                <a:cxn ang="0">
                  <a:pos x="15035" y="4257"/>
                </a:cxn>
                <a:cxn ang="0">
                  <a:pos x="17915" y="4031"/>
                </a:cxn>
                <a:cxn ang="0">
                  <a:pos x="20979" y="3737"/>
                </a:cxn>
                <a:cxn ang="0">
                  <a:pos x="23660" y="3403"/>
                </a:cxn>
                <a:cxn ang="0">
                  <a:pos x="25891" y="3067"/>
                </a:cxn>
                <a:cxn ang="0">
                  <a:pos x="28067" y="2700"/>
                </a:cxn>
                <a:cxn ang="0">
                  <a:pos x="30407" y="2293"/>
                </a:cxn>
                <a:cxn ang="0">
                  <a:pos x="32922" y="1913"/>
                </a:cxn>
                <a:cxn ang="0">
                  <a:pos x="35792" y="1621"/>
                </a:cxn>
                <a:cxn ang="0">
                  <a:pos x="38729" y="1407"/>
                </a:cxn>
                <a:cxn ang="0">
                  <a:pos x="40031" y="1685"/>
                </a:cxn>
                <a:cxn ang="0">
                  <a:pos x="41951" y="1833"/>
                </a:cxn>
                <a:cxn ang="0">
                  <a:pos x="42697" y="1760"/>
                </a:cxn>
                <a:cxn ang="0">
                  <a:pos x="41098" y="1560"/>
                </a:cxn>
                <a:cxn ang="0">
                  <a:pos x="40879" y="1317"/>
                </a:cxn>
                <a:cxn ang="0">
                  <a:pos x="43897" y="1115"/>
                </a:cxn>
                <a:cxn ang="0">
                  <a:pos x="47747" y="1222"/>
                </a:cxn>
                <a:cxn ang="0">
                  <a:pos x="51006" y="1529"/>
                </a:cxn>
                <a:cxn ang="0">
                  <a:pos x="49071" y="1187"/>
                </a:cxn>
                <a:cxn ang="0">
                  <a:pos x="46736" y="997"/>
                </a:cxn>
                <a:cxn ang="0">
                  <a:pos x="43897" y="936"/>
                </a:cxn>
                <a:cxn ang="0">
                  <a:pos x="40997" y="977"/>
                </a:cxn>
                <a:cxn ang="0">
                  <a:pos x="38208" y="1085"/>
                </a:cxn>
                <a:cxn ang="0">
                  <a:pos x="35594" y="1223"/>
                </a:cxn>
                <a:cxn ang="0">
                  <a:pos x="33121" y="1465"/>
                </a:cxn>
                <a:cxn ang="0">
                  <a:pos x="30985" y="1745"/>
                </a:cxn>
                <a:cxn ang="0">
                  <a:pos x="29042" y="2050"/>
                </a:cxn>
                <a:cxn ang="0">
                  <a:pos x="26330" y="2479"/>
                </a:cxn>
                <a:cxn ang="0">
                  <a:pos x="23146" y="2995"/>
                </a:cxn>
                <a:cxn ang="0">
                  <a:pos x="22061" y="2770"/>
                </a:cxn>
                <a:cxn ang="0">
                  <a:pos x="21563" y="2700"/>
                </a:cxn>
                <a:cxn ang="0">
                  <a:pos x="20648" y="2995"/>
                </a:cxn>
                <a:cxn ang="0">
                  <a:pos x="20383" y="3348"/>
                </a:cxn>
                <a:cxn ang="0">
                  <a:pos x="16609" y="3747"/>
                </a:cxn>
                <a:cxn ang="0">
                  <a:pos x="12614" y="3968"/>
                </a:cxn>
                <a:cxn ang="0">
                  <a:pos x="8806" y="3893"/>
                </a:cxn>
                <a:cxn ang="0">
                  <a:pos x="5628" y="3687"/>
                </a:cxn>
                <a:cxn ang="0">
                  <a:pos x="3505" y="3403"/>
                </a:cxn>
                <a:cxn ang="0">
                  <a:pos x="2916" y="3067"/>
                </a:cxn>
                <a:cxn ang="0">
                  <a:pos x="4005" y="2800"/>
                </a:cxn>
                <a:cxn ang="0">
                  <a:pos x="5552" y="2720"/>
                </a:cxn>
                <a:cxn ang="0">
                  <a:pos x="4476" y="2579"/>
                </a:cxn>
                <a:cxn ang="0">
                  <a:pos x="3113" y="2623"/>
                </a:cxn>
                <a:cxn ang="0">
                  <a:pos x="1347" y="2174"/>
                </a:cxn>
                <a:cxn ang="0">
                  <a:pos x="3400" y="1012"/>
                </a:cxn>
                <a:cxn ang="0">
                  <a:pos x="8711" y="382"/>
                </a:cxn>
                <a:cxn ang="0">
                  <a:pos x="13280" y="289"/>
                </a:cxn>
                <a:cxn ang="0">
                  <a:pos x="16513" y="413"/>
                </a:cxn>
                <a:cxn ang="0">
                  <a:pos x="18905" y="594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11" name="Freeform 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4752" y="216"/>
                </a:cxn>
                <a:cxn ang="0">
                  <a:pos x="6808" y="0"/>
                </a:cxn>
                <a:cxn ang="0">
                  <a:pos x="9487" y="233"/>
                </a:cxn>
                <a:cxn ang="0">
                  <a:pos x="8072" y="306"/>
                </a:cxn>
                <a:cxn ang="0">
                  <a:pos x="9158" y="559"/>
                </a:cxn>
                <a:cxn ang="0">
                  <a:pos x="11154" y="928"/>
                </a:cxn>
                <a:cxn ang="0">
                  <a:pos x="12316" y="1419"/>
                </a:cxn>
                <a:cxn ang="0">
                  <a:pos x="10846" y="1419"/>
                </a:cxn>
                <a:cxn ang="0">
                  <a:pos x="11592" y="1661"/>
                </a:cxn>
                <a:cxn ang="0">
                  <a:pos x="12738" y="2210"/>
                </a:cxn>
                <a:cxn ang="0">
                  <a:pos x="13147" y="2683"/>
                </a:cxn>
                <a:cxn ang="0">
                  <a:pos x="11755" y="2577"/>
                </a:cxn>
                <a:cxn ang="0">
                  <a:pos x="11419" y="2941"/>
                </a:cxn>
                <a:cxn ang="0">
                  <a:pos x="10642" y="3646"/>
                </a:cxn>
                <a:cxn ang="0">
                  <a:pos x="9397" y="4160"/>
                </a:cxn>
                <a:cxn ang="0">
                  <a:pos x="9087" y="3684"/>
                </a:cxn>
                <a:cxn ang="0">
                  <a:pos x="7741" y="3323"/>
                </a:cxn>
                <a:cxn ang="0">
                  <a:pos x="6959" y="3150"/>
                </a:cxn>
                <a:cxn ang="0">
                  <a:pos x="6959" y="3514"/>
                </a:cxn>
                <a:cxn ang="0">
                  <a:pos x="5854" y="3348"/>
                </a:cxn>
                <a:cxn ang="0">
                  <a:pos x="4765" y="3060"/>
                </a:cxn>
                <a:cxn ang="0">
                  <a:pos x="4294" y="2848"/>
                </a:cxn>
                <a:cxn ang="0">
                  <a:pos x="3928" y="3088"/>
                </a:cxn>
                <a:cxn ang="0">
                  <a:pos x="2815" y="2804"/>
                </a:cxn>
                <a:cxn ang="0">
                  <a:pos x="1733" y="2357"/>
                </a:cxn>
                <a:cxn ang="0">
                  <a:pos x="1216" y="2073"/>
                </a:cxn>
                <a:cxn ang="0">
                  <a:pos x="669" y="2357"/>
                </a:cxn>
                <a:cxn ang="0">
                  <a:pos x="0" y="1356"/>
                </a:cxn>
                <a:cxn ang="0">
                  <a:pos x="1400" y="595"/>
                </a:cxn>
                <a:cxn ang="0">
                  <a:pos x="3306" y="802"/>
                </a:cxn>
                <a:cxn ang="0">
                  <a:pos x="2881" y="1692"/>
                </a:cxn>
                <a:cxn ang="0">
                  <a:pos x="3838" y="1001"/>
                </a:cxn>
                <a:cxn ang="0">
                  <a:pos x="5678" y="1249"/>
                </a:cxn>
                <a:cxn ang="0">
                  <a:pos x="6002" y="1655"/>
                </a:cxn>
                <a:cxn ang="0">
                  <a:pos x="5512" y="2304"/>
                </a:cxn>
                <a:cxn ang="0">
                  <a:pos x="6325" y="1889"/>
                </a:cxn>
                <a:cxn ang="0">
                  <a:pos x="7392" y="2023"/>
                </a:cxn>
                <a:cxn ang="0">
                  <a:pos x="8411" y="2452"/>
                </a:cxn>
                <a:cxn ang="0">
                  <a:pos x="9158" y="2965"/>
                </a:cxn>
                <a:cxn ang="0">
                  <a:pos x="8725" y="2357"/>
                </a:cxn>
                <a:cxn ang="0">
                  <a:pos x="9158" y="2165"/>
                </a:cxn>
                <a:cxn ang="0">
                  <a:pos x="9848" y="2150"/>
                </a:cxn>
                <a:cxn ang="0">
                  <a:pos x="8958" y="1920"/>
                </a:cxn>
                <a:cxn ang="0">
                  <a:pos x="8072" y="1846"/>
                </a:cxn>
                <a:cxn ang="0">
                  <a:pos x="7300" y="1445"/>
                </a:cxn>
                <a:cxn ang="0">
                  <a:pos x="7015" y="1213"/>
                </a:cxn>
                <a:cxn ang="0">
                  <a:pos x="7980" y="1137"/>
                </a:cxn>
                <a:cxn ang="0">
                  <a:pos x="8856" y="1213"/>
                </a:cxn>
                <a:cxn ang="0">
                  <a:pos x="8623" y="1087"/>
                </a:cxn>
                <a:cxn ang="0">
                  <a:pos x="7392" y="852"/>
                </a:cxn>
                <a:cxn ang="0">
                  <a:pos x="6144" y="880"/>
                </a:cxn>
                <a:cxn ang="0">
                  <a:pos x="5250" y="705"/>
                </a:cxn>
                <a:cxn ang="0">
                  <a:pos x="4435" y="525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12" name="Freeform 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10943" y="4833"/>
                </a:cxn>
                <a:cxn ang="0">
                  <a:pos x="12361" y="4270"/>
                </a:cxn>
                <a:cxn ang="0">
                  <a:pos x="12274" y="3416"/>
                </a:cxn>
                <a:cxn ang="0">
                  <a:pos x="13437" y="3551"/>
                </a:cxn>
                <a:cxn ang="0">
                  <a:pos x="13331" y="2791"/>
                </a:cxn>
                <a:cxn ang="0">
                  <a:pos x="12425" y="1939"/>
                </a:cxn>
                <a:cxn ang="0">
                  <a:pos x="13645" y="2054"/>
                </a:cxn>
                <a:cxn ang="0">
                  <a:pos x="12697" y="1405"/>
                </a:cxn>
                <a:cxn ang="0">
                  <a:pos x="11240" y="856"/>
                </a:cxn>
                <a:cxn ang="0">
                  <a:pos x="9986" y="564"/>
                </a:cxn>
                <a:cxn ang="0">
                  <a:pos x="10943" y="361"/>
                </a:cxn>
                <a:cxn ang="0">
                  <a:pos x="7651" y="61"/>
                </a:cxn>
                <a:cxn ang="0">
                  <a:pos x="4565" y="173"/>
                </a:cxn>
                <a:cxn ang="0">
                  <a:pos x="4080" y="889"/>
                </a:cxn>
                <a:cxn ang="0">
                  <a:pos x="4756" y="1033"/>
                </a:cxn>
                <a:cxn ang="0">
                  <a:pos x="6240" y="881"/>
                </a:cxn>
                <a:cxn ang="0">
                  <a:pos x="7845" y="929"/>
                </a:cxn>
                <a:cxn ang="0">
                  <a:pos x="8025" y="1070"/>
                </a:cxn>
                <a:cxn ang="0">
                  <a:pos x="6511" y="1220"/>
                </a:cxn>
                <a:cxn ang="0">
                  <a:pos x="5692" y="1338"/>
                </a:cxn>
                <a:cxn ang="0">
                  <a:pos x="6240" y="1551"/>
                </a:cxn>
                <a:cxn ang="0">
                  <a:pos x="7261" y="1814"/>
                </a:cxn>
                <a:cxn ang="0">
                  <a:pos x="7936" y="1969"/>
                </a:cxn>
                <a:cxn ang="0">
                  <a:pos x="9001" y="1969"/>
                </a:cxn>
                <a:cxn ang="0">
                  <a:pos x="10257" y="2150"/>
                </a:cxn>
                <a:cxn ang="0">
                  <a:pos x="10698" y="2383"/>
                </a:cxn>
                <a:cxn ang="0">
                  <a:pos x="9901" y="2320"/>
                </a:cxn>
                <a:cxn ang="0">
                  <a:pos x="9112" y="2273"/>
                </a:cxn>
                <a:cxn ang="0">
                  <a:pos x="9457" y="2614"/>
                </a:cxn>
                <a:cxn ang="0">
                  <a:pos x="10433" y="3274"/>
                </a:cxn>
                <a:cxn ang="0">
                  <a:pos x="10822" y="3876"/>
                </a:cxn>
                <a:cxn ang="0">
                  <a:pos x="9595" y="3101"/>
                </a:cxn>
                <a:cxn ang="0">
                  <a:pos x="8243" y="2383"/>
                </a:cxn>
                <a:cxn ang="0">
                  <a:pos x="6979" y="2320"/>
                </a:cxn>
                <a:cxn ang="0">
                  <a:pos x="6240" y="2805"/>
                </a:cxn>
                <a:cxn ang="0">
                  <a:pos x="6485" y="2095"/>
                </a:cxn>
                <a:cxn ang="0">
                  <a:pos x="6155" y="1866"/>
                </a:cxn>
                <a:cxn ang="0">
                  <a:pos x="5430" y="1673"/>
                </a:cxn>
                <a:cxn ang="0">
                  <a:pos x="4650" y="1500"/>
                </a:cxn>
                <a:cxn ang="0">
                  <a:pos x="3410" y="2195"/>
                </a:cxn>
                <a:cxn ang="0">
                  <a:pos x="3258" y="1693"/>
                </a:cxn>
                <a:cxn ang="0">
                  <a:pos x="3310" y="1163"/>
                </a:cxn>
                <a:cxn ang="0">
                  <a:pos x="1975" y="1008"/>
                </a:cxn>
                <a:cxn ang="0">
                  <a:pos x="817" y="1008"/>
                </a:cxn>
                <a:cxn ang="0">
                  <a:pos x="0" y="1985"/>
                </a:cxn>
                <a:cxn ang="0">
                  <a:pos x="1400" y="2900"/>
                </a:cxn>
                <a:cxn ang="0">
                  <a:pos x="2018" y="2619"/>
                </a:cxn>
                <a:cxn ang="0">
                  <a:pos x="2603" y="3176"/>
                </a:cxn>
                <a:cxn ang="0">
                  <a:pos x="3672" y="3720"/>
                </a:cxn>
                <a:cxn ang="0">
                  <a:pos x="4338" y="3763"/>
                </a:cxn>
                <a:cxn ang="0">
                  <a:pos x="5007" y="3341"/>
                </a:cxn>
                <a:cxn ang="0">
                  <a:pos x="5783" y="3688"/>
                </a:cxn>
                <a:cxn ang="0">
                  <a:pos x="6511" y="3906"/>
                </a:cxn>
                <a:cxn ang="0">
                  <a:pos x="7265" y="4055"/>
                </a:cxn>
                <a:cxn ang="0">
                  <a:pos x="7589" y="4466"/>
                </a:cxn>
                <a:cxn ang="0">
                  <a:pos x="8509" y="4085"/>
                </a:cxn>
                <a:cxn ang="0">
                  <a:pos x="9595" y="4318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13" name="Freeform 1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1569" y="3883"/>
                </a:cxn>
                <a:cxn ang="0">
                  <a:pos x="0" y="3293"/>
                </a:cxn>
                <a:cxn ang="0">
                  <a:pos x="1569" y="2006"/>
                </a:cxn>
                <a:cxn ang="0">
                  <a:pos x="2256" y="2233"/>
                </a:cxn>
                <a:cxn ang="0">
                  <a:pos x="3211" y="1750"/>
                </a:cxn>
                <a:cxn ang="0">
                  <a:pos x="4235" y="1536"/>
                </a:cxn>
                <a:cxn ang="0">
                  <a:pos x="4595" y="1823"/>
                </a:cxn>
                <a:cxn ang="0">
                  <a:pos x="5777" y="1352"/>
                </a:cxn>
                <a:cxn ang="0">
                  <a:pos x="6350" y="1053"/>
                </a:cxn>
                <a:cxn ang="0">
                  <a:pos x="6753" y="962"/>
                </a:cxn>
                <a:cxn ang="0">
                  <a:pos x="7486" y="1405"/>
                </a:cxn>
                <a:cxn ang="0">
                  <a:pos x="8046" y="905"/>
                </a:cxn>
                <a:cxn ang="0">
                  <a:pos x="8700" y="379"/>
                </a:cxn>
                <a:cxn ang="0">
                  <a:pos x="8992" y="96"/>
                </a:cxn>
                <a:cxn ang="0">
                  <a:pos x="10378" y="561"/>
                </a:cxn>
                <a:cxn ang="0">
                  <a:pos x="11208" y="1094"/>
                </a:cxn>
                <a:cxn ang="0">
                  <a:pos x="12140" y="1085"/>
                </a:cxn>
                <a:cxn ang="0">
                  <a:pos x="12676" y="1139"/>
                </a:cxn>
                <a:cxn ang="0">
                  <a:pos x="11844" y="2271"/>
                </a:cxn>
                <a:cxn ang="0">
                  <a:pos x="13148" y="2098"/>
                </a:cxn>
                <a:cxn ang="0">
                  <a:pos x="13094" y="2462"/>
                </a:cxn>
                <a:cxn ang="0">
                  <a:pos x="12274" y="2889"/>
                </a:cxn>
                <a:cxn ang="0">
                  <a:pos x="13614" y="2889"/>
                </a:cxn>
                <a:cxn ang="0">
                  <a:pos x="12274" y="3243"/>
                </a:cxn>
                <a:cxn ang="0">
                  <a:pos x="10708" y="3548"/>
                </a:cxn>
                <a:cxn ang="0">
                  <a:pos x="10019" y="3698"/>
                </a:cxn>
                <a:cxn ang="0">
                  <a:pos x="11458" y="3760"/>
                </a:cxn>
                <a:cxn ang="0">
                  <a:pos x="9083" y="4103"/>
                </a:cxn>
                <a:cxn ang="0">
                  <a:pos x="5683" y="4216"/>
                </a:cxn>
                <a:cxn ang="0">
                  <a:pos x="4399" y="3880"/>
                </a:cxn>
                <a:cxn ang="0">
                  <a:pos x="5777" y="3548"/>
                </a:cxn>
                <a:cxn ang="0">
                  <a:pos x="7253" y="3548"/>
                </a:cxn>
                <a:cxn ang="0">
                  <a:pos x="8624" y="3418"/>
                </a:cxn>
                <a:cxn ang="0">
                  <a:pos x="9063" y="3257"/>
                </a:cxn>
                <a:cxn ang="0">
                  <a:pos x="7786" y="3348"/>
                </a:cxn>
                <a:cxn ang="0">
                  <a:pos x="6715" y="3313"/>
                </a:cxn>
                <a:cxn ang="0">
                  <a:pos x="6983" y="3143"/>
                </a:cxn>
                <a:cxn ang="0">
                  <a:pos x="7915" y="2829"/>
                </a:cxn>
                <a:cxn ang="0">
                  <a:pos x="8520" y="2558"/>
                </a:cxn>
                <a:cxn ang="0">
                  <a:pos x="10256" y="2286"/>
                </a:cxn>
                <a:cxn ang="0">
                  <a:pos x="9689" y="2203"/>
                </a:cxn>
                <a:cxn ang="0">
                  <a:pos x="9404" y="2006"/>
                </a:cxn>
                <a:cxn ang="0">
                  <a:pos x="9404" y="1405"/>
                </a:cxn>
                <a:cxn ang="0">
                  <a:pos x="8597" y="2051"/>
                </a:cxn>
                <a:cxn ang="0">
                  <a:pos x="7671" y="2502"/>
                </a:cxn>
                <a:cxn ang="0">
                  <a:pos x="6493" y="2538"/>
                </a:cxn>
                <a:cxn ang="0">
                  <a:pos x="5873" y="1951"/>
                </a:cxn>
                <a:cxn ang="0">
                  <a:pos x="5873" y="2782"/>
                </a:cxn>
                <a:cxn ang="0">
                  <a:pos x="5683" y="3143"/>
                </a:cxn>
                <a:cxn ang="0">
                  <a:pos x="4732" y="3408"/>
                </a:cxn>
                <a:cxn ang="0">
                  <a:pos x="3864" y="3599"/>
                </a:cxn>
                <a:cxn ang="0">
                  <a:pos x="2946" y="2971"/>
                </a:cxn>
                <a:cxn ang="0">
                  <a:pos x="2611" y="3196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14" name="Line 1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15" name="Oval 1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116" name="Rectangle 1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117" name="Line 1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18" name="Line 1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078" name="Group 16"/>
          <p:cNvGrpSpPr/>
          <p:nvPr/>
        </p:nvGrpSpPr>
        <p:grpSpPr>
          <a:xfrm>
            <a:off x="0" y="0"/>
            <a:ext cx="1752600" cy="1165225"/>
            <a:chOff x="1311" y="661"/>
            <a:chExt cx="2760" cy="1835"/>
          </a:xfrm>
        </p:grpSpPr>
        <p:sp>
          <p:nvSpPr>
            <p:cNvPr id="3101" name="Freeform 1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14909" y="61"/>
                </a:cxn>
                <a:cxn ang="0">
                  <a:pos x="10110" y="49"/>
                </a:cxn>
                <a:cxn ang="0">
                  <a:pos x="5945" y="305"/>
                </a:cxn>
                <a:cxn ang="0">
                  <a:pos x="2476" y="867"/>
                </a:cxn>
                <a:cxn ang="0">
                  <a:pos x="449" y="1599"/>
                </a:cxn>
                <a:cxn ang="0">
                  <a:pos x="327" y="2657"/>
                </a:cxn>
                <a:cxn ang="0">
                  <a:pos x="3505" y="3737"/>
                </a:cxn>
                <a:cxn ang="0">
                  <a:pos x="7821" y="4203"/>
                </a:cxn>
                <a:cxn ang="0">
                  <a:pos x="9451" y="4488"/>
                </a:cxn>
                <a:cxn ang="0">
                  <a:pos x="10885" y="4639"/>
                </a:cxn>
                <a:cxn ang="0">
                  <a:pos x="13099" y="4752"/>
                </a:cxn>
                <a:cxn ang="0">
                  <a:pos x="11433" y="4428"/>
                </a:cxn>
                <a:cxn ang="0">
                  <a:pos x="12545" y="4311"/>
                </a:cxn>
                <a:cxn ang="0">
                  <a:pos x="15035" y="4257"/>
                </a:cxn>
                <a:cxn ang="0">
                  <a:pos x="17915" y="4031"/>
                </a:cxn>
                <a:cxn ang="0">
                  <a:pos x="20979" y="3737"/>
                </a:cxn>
                <a:cxn ang="0">
                  <a:pos x="23660" y="3403"/>
                </a:cxn>
                <a:cxn ang="0">
                  <a:pos x="25891" y="3067"/>
                </a:cxn>
                <a:cxn ang="0">
                  <a:pos x="28067" y="2700"/>
                </a:cxn>
                <a:cxn ang="0">
                  <a:pos x="30407" y="2293"/>
                </a:cxn>
                <a:cxn ang="0">
                  <a:pos x="32922" y="1913"/>
                </a:cxn>
                <a:cxn ang="0">
                  <a:pos x="35792" y="1621"/>
                </a:cxn>
                <a:cxn ang="0">
                  <a:pos x="38729" y="1407"/>
                </a:cxn>
                <a:cxn ang="0">
                  <a:pos x="40031" y="1685"/>
                </a:cxn>
                <a:cxn ang="0">
                  <a:pos x="41951" y="1833"/>
                </a:cxn>
                <a:cxn ang="0">
                  <a:pos x="42697" y="1760"/>
                </a:cxn>
                <a:cxn ang="0">
                  <a:pos x="41098" y="1560"/>
                </a:cxn>
                <a:cxn ang="0">
                  <a:pos x="40879" y="1317"/>
                </a:cxn>
                <a:cxn ang="0">
                  <a:pos x="43897" y="1115"/>
                </a:cxn>
                <a:cxn ang="0">
                  <a:pos x="47747" y="1222"/>
                </a:cxn>
                <a:cxn ang="0">
                  <a:pos x="51006" y="1529"/>
                </a:cxn>
                <a:cxn ang="0">
                  <a:pos x="49071" y="1187"/>
                </a:cxn>
                <a:cxn ang="0">
                  <a:pos x="46736" y="997"/>
                </a:cxn>
                <a:cxn ang="0">
                  <a:pos x="43897" y="936"/>
                </a:cxn>
                <a:cxn ang="0">
                  <a:pos x="40997" y="977"/>
                </a:cxn>
                <a:cxn ang="0">
                  <a:pos x="38208" y="1085"/>
                </a:cxn>
                <a:cxn ang="0">
                  <a:pos x="35594" y="1223"/>
                </a:cxn>
                <a:cxn ang="0">
                  <a:pos x="33121" y="1465"/>
                </a:cxn>
                <a:cxn ang="0">
                  <a:pos x="30985" y="1745"/>
                </a:cxn>
                <a:cxn ang="0">
                  <a:pos x="29042" y="2050"/>
                </a:cxn>
                <a:cxn ang="0">
                  <a:pos x="26330" y="2479"/>
                </a:cxn>
                <a:cxn ang="0">
                  <a:pos x="23146" y="2995"/>
                </a:cxn>
                <a:cxn ang="0">
                  <a:pos x="22061" y="2770"/>
                </a:cxn>
                <a:cxn ang="0">
                  <a:pos x="21563" y="2700"/>
                </a:cxn>
                <a:cxn ang="0">
                  <a:pos x="20648" y="2995"/>
                </a:cxn>
                <a:cxn ang="0">
                  <a:pos x="20383" y="3348"/>
                </a:cxn>
                <a:cxn ang="0">
                  <a:pos x="16609" y="3747"/>
                </a:cxn>
                <a:cxn ang="0">
                  <a:pos x="12614" y="3968"/>
                </a:cxn>
                <a:cxn ang="0">
                  <a:pos x="8806" y="3893"/>
                </a:cxn>
                <a:cxn ang="0">
                  <a:pos x="5628" y="3687"/>
                </a:cxn>
                <a:cxn ang="0">
                  <a:pos x="3505" y="3403"/>
                </a:cxn>
                <a:cxn ang="0">
                  <a:pos x="2916" y="3067"/>
                </a:cxn>
                <a:cxn ang="0">
                  <a:pos x="4005" y="2800"/>
                </a:cxn>
                <a:cxn ang="0">
                  <a:pos x="5552" y="2720"/>
                </a:cxn>
                <a:cxn ang="0">
                  <a:pos x="4476" y="2579"/>
                </a:cxn>
                <a:cxn ang="0">
                  <a:pos x="3113" y="2623"/>
                </a:cxn>
                <a:cxn ang="0">
                  <a:pos x="1347" y="2174"/>
                </a:cxn>
                <a:cxn ang="0">
                  <a:pos x="3400" y="1012"/>
                </a:cxn>
                <a:cxn ang="0">
                  <a:pos x="8711" y="382"/>
                </a:cxn>
                <a:cxn ang="0">
                  <a:pos x="13280" y="289"/>
                </a:cxn>
                <a:cxn ang="0">
                  <a:pos x="16513" y="413"/>
                </a:cxn>
                <a:cxn ang="0">
                  <a:pos x="18905" y="594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02" name="Freeform 1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4752" y="216"/>
                </a:cxn>
                <a:cxn ang="0">
                  <a:pos x="6808" y="0"/>
                </a:cxn>
                <a:cxn ang="0">
                  <a:pos x="9487" y="233"/>
                </a:cxn>
                <a:cxn ang="0">
                  <a:pos x="8072" y="306"/>
                </a:cxn>
                <a:cxn ang="0">
                  <a:pos x="9158" y="559"/>
                </a:cxn>
                <a:cxn ang="0">
                  <a:pos x="11154" y="928"/>
                </a:cxn>
                <a:cxn ang="0">
                  <a:pos x="12316" y="1419"/>
                </a:cxn>
                <a:cxn ang="0">
                  <a:pos x="10846" y="1419"/>
                </a:cxn>
                <a:cxn ang="0">
                  <a:pos x="11592" y="1661"/>
                </a:cxn>
                <a:cxn ang="0">
                  <a:pos x="12738" y="2210"/>
                </a:cxn>
                <a:cxn ang="0">
                  <a:pos x="13147" y="2683"/>
                </a:cxn>
                <a:cxn ang="0">
                  <a:pos x="11755" y="2577"/>
                </a:cxn>
                <a:cxn ang="0">
                  <a:pos x="11419" y="2941"/>
                </a:cxn>
                <a:cxn ang="0">
                  <a:pos x="10642" y="3646"/>
                </a:cxn>
                <a:cxn ang="0">
                  <a:pos x="9397" y="4160"/>
                </a:cxn>
                <a:cxn ang="0">
                  <a:pos x="9087" y="3684"/>
                </a:cxn>
                <a:cxn ang="0">
                  <a:pos x="7741" y="3323"/>
                </a:cxn>
                <a:cxn ang="0">
                  <a:pos x="6959" y="3150"/>
                </a:cxn>
                <a:cxn ang="0">
                  <a:pos x="6959" y="3514"/>
                </a:cxn>
                <a:cxn ang="0">
                  <a:pos x="5854" y="3348"/>
                </a:cxn>
                <a:cxn ang="0">
                  <a:pos x="4765" y="3060"/>
                </a:cxn>
                <a:cxn ang="0">
                  <a:pos x="4294" y="2848"/>
                </a:cxn>
                <a:cxn ang="0">
                  <a:pos x="3928" y="3088"/>
                </a:cxn>
                <a:cxn ang="0">
                  <a:pos x="2815" y="2804"/>
                </a:cxn>
                <a:cxn ang="0">
                  <a:pos x="1733" y="2357"/>
                </a:cxn>
                <a:cxn ang="0">
                  <a:pos x="1216" y="2073"/>
                </a:cxn>
                <a:cxn ang="0">
                  <a:pos x="669" y="2357"/>
                </a:cxn>
                <a:cxn ang="0">
                  <a:pos x="0" y="1356"/>
                </a:cxn>
                <a:cxn ang="0">
                  <a:pos x="1400" y="595"/>
                </a:cxn>
                <a:cxn ang="0">
                  <a:pos x="3306" y="802"/>
                </a:cxn>
                <a:cxn ang="0">
                  <a:pos x="2881" y="1692"/>
                </a:cxn>
                <a:cxn ang="0">
                  <a:pos x="3838" y="1001"/>
                </a:cxn>
                <a:cxn ang="0">
                  <a:pos x="5678" y="1249"/>
                </a:cxn>
                <a:cxn ang="0">
                  <a:pos x="6002" y="1655"/>
                </a:cxn>
                <a:cxn ang="0">
                  <a:pos x="5512" y="2304"/>
                </a:cxn>
                <a:cxn ang="0">
                  <a:pos x="6325" y="1889"/>
                </a:cxn>
                <a:cxn ang="0">
                  <a:pos x="7392" y="2023"/>
                </a:cxn>
                <a:cxn ang="0">
                  <a:pos x="8411" y="2452"/>
                </a:cxn>
                <a:cxn ang="0">
                  <a:pos x="9158" y="2965"/>
                </a:cxn>
                <a:cxn ang="0">
                  <a:pos x="8725" y="2357"/>
                </a:cxn>
                <a:cxn ang="0">
                  <a:pos x="9158" y="2165"/>
                </a:cxn>
                <a:cxn ang="0">
                  <a:pos x="9848" y="2150"/>
                </a:cxn>
                <a:cxn ang="0">
                  <a:pos x="8958" y="1920"/>
                </a:cxn>
                <a:cxn ang="0">
                  <a:pos x="8072" y="1846"/>
                </a:cxn>
                <a:cxn ang="0">
                  <a:pos x="7300" y="1445"/>
                </a:cxn>
                <a:cxn ang="0">
                  <a:pos x="7015" y="1213"/>
                </a:cxn>
                <a:cxn ang="0">
                  <a:pos x="7980" y="1137"/>
                </a:cxn>
                <a:cxn ang="0">
                  <a:pos x="8856" y="1213"/>
                </a:cxn>
                <a:cxn ang="0">
                  <a:pos x="8623" y="1087"/>
                </a:cxn>
                <a:cxn ang="0">
                  <a:pos x="7392" y="852"/>
                </a:cxn>
                <a:cxn ang="0">
                  <a:pos x="6144" y="880"/>
                </a:cxn>
                <a:cxn ang="0">
                  <a:pos x="5250" y="705"/>
                </a:cxn>
                <a:cxn ang="0">
                  <a:pos x="4435" y="525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03" name="Freeform 1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10943" y="4833"/>
                </a:cxn>
                <a:cxn ang="0">
                  <a:pos x="12361" y="4270"/>
                </a:cxn>
                <a:cxn ang="0">
                  <a:pos x="12274" y="3416"/>
                </a:cxn>
                <a:cxn ang="0">
                  <a:pos x="13437" y="3551"/>
                </a:cxn>
                <a:cxn ang="0">
                  <a:pos x="13331" y="2791"/>
                </a:cxn>
                <a:cxn ang="0">
                  <a:pos x="12425" y="1939"/>
                </a:cxn>
                <a:cxn ang="0">
                  <a:pos x="13645" y="2054"/>
                </a:cxn>
                <a:cxn ang="0">
                  <a:pos x="12697" y="1405"/>
                </a:cxn>
                <a:cxn ang="0">
                  <a:pos x="11240" y="856"/>
                </a:cxn>
                <a:cxn ang="0">
                  <a:pos x="9986" y="564"/>
                </a:cxn>
                <a:cxn ang="0">
                  <a:pos x="10943" y="361"/>
                </a:cxn>
                <a:cxn ang="0">
                  <a:pos x="7651" y="61"/>
                </a:cxn>
                <a:cxn ang="0">
                  <a:pos x="4565" y="173"/>
                </a:cxn>
                <a:cxn ang="0">
                  <a:pos x="4080" y="889"/>
                </a:cxn>
                <a:cxn ang="0">
                  <a:pos x="4756" y="1033"/>
                </a:cxn>
                <a:cxn ang="0">
                  <a:pos x="6240" y="881"/>
                </a:cxn>
                <a:cxn ang="0">
                  <a:pos x="7845" y="929"/>
                </a:cxn>
                <a:cxn ang="0">
                  <a:pos x="8025" y="1070"/>
                </a:cxn>
                <a:cxn ang="0">
                  <a:pos x="6511" y="1220"/>
                </a:cxn>
                <a:cxn ang="0">
                  <a:pos x="5692" y="1338"/>
                </a:cxn>
                <a:cxn ang="0">
                  <a:pos x="6240" y="1551"/>
                </a:cxn>
                <a:cxn ang="0">
                  <a:pos x="7261" y="1814"/>
                </a:cxn>
                <a:cxn ang="0">
                  <a:pos x="7936" y="1969"/>
                </a:cxn>
                <a:cxn ang="0">
                  <a:pos x="9001" y="1969"/>
                </a:cxn>
                <a:cxn ang="0">
                  <a:pos x="10257" y="2150"/>
                </a:cxn>
                <a:cxn ang="0">
                  <a:pos x="10698" y="2383"/>
                </a:cxn>
                <a:cxn ang="0">
                  <a:pos x="9901" y="2320"/>
                </a:cxn>
                <a:cxn ang="0">
                  <a:pos x="9112" y="2273"/>
                </a:cxn>
                <a:cxn ang="0">
                  <a:pos x="9457" y="2614"/>
                </a:cxn>
                <a:cxn ang="0">
                  <a:pos x="10433" y="3274"/>
                </a:cxn>
                <a:cxn ang="0">
                  <a:pos x="10822" y="3876"/>
                </a:cxn>
                <a:cxn ang="0">
                  <a:pos x="9595" y="3101"/>
                </a:cxn>
                <a:cxn ang="0">
                  <a:pos x="8243" y="2383"/>
                </a:cxn>
                <a:cxn ang="0">
                  <a:pos x="6979" y="2320"/>
                </a:cxn>
                <a:cxn ang="0">
                  <a:pos x="6240" y="2805"/>
                </a:cxn>
                <a:cxn ang="0">
                  <a:pos x="6485" y="2095"/>
                </a:cxn>
                <a:cxn ang="0">
                  <a:pos x="6155" y="1866"/>
                </a:cxn>
                <a:cxn ang="0">
                  <a:pos x="5430" y="1673"/>
                </a:cxn>
                <a:cxn ang="0">
                  <a:pos x="4650" y="1500"/>
                </a:cxn>
                <a:cxn ang="0">
                  <a:pos x="3410" y="2195"/>
                </a:cxn>
                <a:cxn ang="0">
                  <a:pos x="3258" y="1693"/>
                </a:cxn>
                <a:cxn ang="0">
                  <a:pos x="3310" y="1163"/>
                </a:cxn>
                <a:cxn ang="0">
                  <a:pos x="1975" y="1008"/>
                </a:cxn>
                <a:cxn ang="0">
                  <a:pos x="817" y="1008"/>
                </a:cxn>
                <a:cxn ang="0">
                  <a:pos x="0" y="1985"/>
                </a:cxn>
                <a:cxn ang="0">
                  <a:pos x="1400" y="2900"/>
                </a:cxn>
                <a:cxn ang="0">
                  <a:pos x="2018" y="2619"/>
                </a:cxn>
                <a:cxn ang="0">
                  <a:pos x="2603" y="3176"/>
                </a:cxn>
                <a:cxn ang="0">
                  <a:pos x="3672" y="3720"/>
                </a:cxn>
                <a:cxn ang="0">
                  <a:pos x="4338" y="3763"/>
                </a:cxn>
                <a:cxn ang="0">
                  <a:pos x="5007" y="3341"/>
                </a:cxn>
                <a:cxn ang="0">
                  <a:pos x="5783" y="3688"/>
                </a:cxn>
                <a:cxn ang="0">
                  <a:pos x="6511" y="3906"/>
                </a:cxn>
                <a:cxn ang="0">
                  <a:pos x="7265" y="4055"/>
                </a:cxn>
                <a:cxn ang="0">
                  <a:pos x="7589" y="4466"/>
                </a:cxn>
                <a:cxn ang="0">
                  <a:pos x="8509" y="4085"/>
                </a:cxn>
                <a:cxn ang="0">
                  <a:pos x="9595" y="4318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04" name="Freeform 2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1569" y="3883"/>
                </a:cxn>
                <a:cxn ang="0">
                  <a:pos x="0" y="3293"/>
                </a:cxn>
                <a:cxn ang="0">
                  <a:pos x="1569" y="2006"/>
                </a:cxn>
                <a:cxn ang="0">
                  <a:pos x="2256" y="2233"/>
                </a:cxn>
                <a:cxn ang="0">
                  <a:pos x="3211" y="1750"/>
                </a:cxn>
                <a:cxn ang="0">
                  <a:pos x="4235" y="1536"/>
                </a:cxn>
                <a:cxn ang="0">
                  <a:pos x="4595" y="1823"/>
                </a:cxn>
                <a:cxn ang="0">
                  <a:pos x="5777" y="1352"/>
                </a:cxn>
                <a:cxn ang="0">
                  <a:pos x="6350" y="1053"/>
                </a:cxn>
                <a:cxn ang="0">
                  <a:pos x="6753" y="962"/>
                </a:cxn>
                <a:cxn ang="0">
                  <a:pos x="7486" y="1405"/>
                </a:cxn>
                <a:cxn ang="0">
                  <a:pos x="8046" y="905"/>
                </a:cxn>
                <a:cxn ang="0">
                  <a:pos x="8700" y="379"/>
                </a:cxn>
                <a:cxn ang="0">
                  <a:pos x="8992" y="96"/>
                </a:cxn>
                <a:cxn ang="0">
                  <a:pos x="10378" y="561"/>
                </a:cxn>
                <a:cxn ang="0">
                  <a:pos x="11208" y="1094"/>
                </a:cxn>
                <a:cxn ang="0">
                  <a:pos x="12140" y="1085"/>
                </a:cxn>
                <a:cxn ang="0">
                  <a:pos x="12676" y="1139"/>
                </a:cxn>
                <a:cxn ang="0">
                  <a:pos x="11844" y="2271"/>
                </a:cxn>
                <a:cxn ang="0">
                  <a:pos x="13148" y="2098"/>
                </a:cxn>
                <a:cxn ang="0">
                  <a:pos x="13094" y="2462"/>
                </a:cxn>
                <a:cxn ang="0">
                  <a:pos x="12274" y="2889"/>
                </a:cxn>
                <a:cxn ang="0">
                  <a:pos x="13614" y="2889"/>
                </a:cxn>
                <a:cxn ang="0">
                  <a:pos x="12274" y="3243"/>
                </a:cxn>
                <a:cxn ang="0">
                  <a:pos x="10708" y="3548"/>
                </a:cxn>
                <a:cxn ang="0">
                  <a:pos x="10019" y="3698"/>
                </a:cxn>
                <a:cxn ang="0">
                  <a:pos x="11458" y="3760"/>
                </a:cxn>
                <a:cxn ang="0">
                  <a:pos x="9083" y="4103"/>
                </a:cxn>
                <a:cxn ang="0">
                  <a:pos x="5683" y="4216"/>
                </a:cxn>
                <a:cxn ang="0">
                  <a:pos x="4399" y="3880"/>
                </a:cxn>
                <a:cxn ang="0">
                  <a:pos x="5777" y="3548"/>
                </a:cxn>
                <a:cxn ang="0">
                  <a:pos x="7253" y="3548"/>
                </a:cxn>
                <a:cxn ang="0">
                  <a:pos x="8624" y="3418"/>
                </a:cxn>
                <a:cxn ang="0">
                  <a:pos x="9063" y="3257"/>
                </a:cxn>
                <a:cxn ang="0">
                  <a:pos x="7786" y="3348"/>
                </a:cxn>
                <a:cxn ang="0">
                  <a:pos x="6715" y="3313"/>
                </a:cxn>
                <a:cxn ang="0">
                  <a:pos x="6983" y="3143"/>
                </a:cxn>
                <a:cxn ang="0">
                  <a:pos x="7915" y="2829"/>
                </a:cxn>
                <a:cxn ang="0">
                  <a:pos x="8520" y="2558"/>
                </a:cxn>
                <a:cxn ang="0">
                  <a:pos x="10256" y="2286"/>
                </a:cxn>
                <a:cxn ang="0">
                  <a:pos x="9689" y="2203"/>
                </a:cxn>
                <a:cxn ang="0">
                  <a:pos x="9404" y="2006"/>
                </a:cxn>
                <a:cxn ang="0">
                  <a:pos x="9404" y="1405"/>
                </a:cxn>
                <a:cxn ang="0">
                  <a:pos x="8597" y="2051"/>
                </a:cxn>
                <a:cxn ang="0">
                  <a:pos x="7671" y="2502"/>
                </a:cxn>
                <a:cxn ang="0">
                  <a:pos x="6493" y="2538"/>
                </a:cxn>
                <a:cxn ang="0">
                  <a:pos x="5873" y="1951"/>
                </a:cxn>
                <a:cxn ang="0">
                  <a:pos x="5873" y="2782"/>
                </a:cxn>
                <a:cxn ang="0">
                  <a:pos x="5683" y="3143"/>
                </a:cxn>
                <a:cxn ang="0">
                  <a:pos x="4732" y="3408"/>
                </a:cxn>
                <a:cxn ang="0">
                  <a:pos x="3864" y="3599"/>
                </a:cxn>
                <a:cxn ang="0">
                  <a:pos x="2946" y="2971"/>
                </a:cxn>
                <a:cxn ang="0">
                  <a:pos x="2611" y="3196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105" name="Line 2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06" name="Oval 2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107" name="Rectangle 2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108" name="Line 2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09" name="Line 2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079" name="Group 26"/>
          <p:cNvGrpSpPr/>
          <p:nvPr/>
        </p:nvGrpSpPr>
        <p:grpSpPr>
          <a:xfrm rot="-5400000">
            <a:off x="-293687" y="5399088"/>
            <a:ext cx="1752600" cy="1165225"/>
            <a:chOff x="1311" y="661"/>
            <a:chExt cx="2760" cy="1835"/>
          </a:xfrm>
        </p:grpSpPr>
        <p:sp>
          <p:nvSpPr>
            <p:cNvPr id="3092" name="Freeform 2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14909" y="61"/>
                </a:cxn>
                <a:cxn ang="0">
                  <a:pos x="10110" y="49"/>
                </a:cxn>
                <a:cxn ang="0">
                  <a:pos x="5945" y="305"/>
                </a:cxn>
                <a:cxn ang="0">
                  <a:pos x="2476" y="867"/>
                </a:cxn>
                <a:cxn ang="0">
                  <a:pos x="449" y="1599"/>
                </a:cxn>
                <a:cxn ang="0">
                  <a:pos x="327" y="2657"/>
                </a:cxn>
                <a:cxn ang="0">
                  <a:pos x="3505" y="3737"/>
                </a:cxn>
                <a:cxn ang="0">
                  <a:pos x="7821" y="4203"/>
                </a:cxn>
                <a:cxn ang="0">
                  <a:pos x="9451" y="4488"/>
                </a:cxn>
                <a:cxn ang="0">
                  <a:pos x="10885" y="4639"/>
                </a:cxn>
                <a:cxn ang="0">
                  <a:pos x="13099" y="4752"/>
                </a:cxn>
                <a:cxn ang="0">
                  <a:pos x="11433" y="4428"/>
                </a:cxn>
                <a:cxn ang="0">
                  <a:pos x="12545" y="4311"/>
                </a:cxn>
                <a:cxn ang="0">
                  <a:pos x="15035" y="4257"/>
                </a:cxn>
                <a:cxn ang="0">
                  <a:pos x="17915" y="4031"/>
                </a:cxn>
                <a:cxn ang="0">
                  <a:pos x="20979" y="3737"/>
                </a:cxn>
                <a:cxn ang="0">
                  <a:pos x="23660" y="3403"/>
                </a:cxn>
                <a:cxn ang="0">
                  <a:pos x="25891" y="3067"/>
                </a:cxn>
                <a:cxn ang="0">
                  <a:pos x="28067" y="2700"/>
                </a:cxn>
                <a:cxn ang="0">
                  <a:pos x="30407" y="2293"/>
                </a:cxn>
                <a:cxn ang="0">
                  <a:pos x="32922" y="1913"/>
                </a:cxn>
                <a:cxn ang="0">
                  <a:pos x="35792" y="1621"/>
                </a:cxn>
                <a:cxn ang="0">
                  <a:pos x="38729" y="1407"/>
                </a:cxn>
                <a:cxn ang="0">
                  <a:pos x="40031" y="1685"/>
                </a:cxn>
                <a:cxn ang="0">
                  <a:pos x="41951" y="1833"/>
                </a:cxn>
                <a:cxn ang="0">
                  <a:pos x="42697" y="1760"/>
                </a:cxn>
                <a:cxn ang="0">
                  <a:pos x="41098" y="1560"/>
                </a:cxn>
                <a:cxn ang="0">
                  <a:pos x="40879" y="1317"/>
                </a:cxn>
                <a:cxn ang="0">
                  <a:pos x="43897" y="1115"/>
                </a:cxn>
                <a:cxn ang="0">
                  <a:pos x="47747" y="1222"/>
                </a:cxn>
                <a:cxn ang="0">
                  <a:pos x="51006" y="1529"/>
                </a:cxn>
                <a:cxn ang="0">
                  <a:pos x="49071" y="1187"/>
                </a:cxn>
                <a:cxn ang="0">
                  <a:pos x="46736" y="997"/>
                </a:cxn>
                <a:cxn ang="0">
                  <a:pos x="43897" y="936"/>
                </a:cxn>
                <a:cxn ang="0">
                  <a:pos x="40997" y="977"/>
                </a:cxn>
                <a:cxn ang="0">
                  <a:pos x="38208" y="1085"/>
                </a:cxn>
                <a:cxn ang="0">
                  <a:pos x="35594" y="1223"/>
                </a:cxn>
                <a:cxn ang="0">
                  <a:pos x="33121" y="1465"/>
                </a:cxn>
                <a:cxn ang="0">
                  <a:pos x="30985" y="1745"/>
                </a:cxn>
                <a:cxn ang="0">
                  <a:pos x="29042" y="2050"/>
                </a:cxn>
                <a:cxn ang="0">
                  <a:pos x="26330" y="2479"/>
                </a:cxn>
                <a:cxn ang="0">
                  <a:pos x="23146" y="2995"/>
                </a:cxn>
                <a:cxn ang="0">
                  <a:pos x="22061" y="2770"/>
                </a:cxn>
                <a:cxn ang="0">
                  <a:pos x="21563" y="2700"/>
                </a:cxn>
                <a:cxn ang="0">
                  <a:pos x="20648" y="2995"/>
                </a:cxn>
                <a:cxn ang="0">
                  <a:pos x="20383" y="3348"/>
                </a:cxn>
                <a:cxn ang="0">
                  <a:pos x="16609" y="3747"/>
                </a:cxn>
                <a:cxn ang="0">
                  <a:pos x="12614" y="3968"/>
                </a:cxn>
                <a:cxn ang="0">
                  <a:pos x="8806" y="3893"/>
                </a:cxn>
                <a:cxn ang="0">
                  <a:pos x="5628" y="3687"/>
                </a:cxn>
                <a:cxn ang="0">
                  <a:pos x="3505" y="3403"/>
                </a:cxn>
                <a:cxn ang="0">
                  <a:pos x="2916" y="3067"/>
                </a:cxn>
                <a:cxn ang="0">
                  <a:pos x="4005" y="2800"/>
                </a:cxn>
                <a:cxn ang="0">
                  <a:pos x="5552" y="2720"/>
                </a:cxn>
                <a:cxn ang="0">
                  <a:pos x="4476" y="2579"/>
                </a:cxn>
                <a:cxn ang="0">
                  <a:pos x="3113" y="2623"/>
                </a:cxn>
                <a:cxn ang="0">
                  <a:pos x="1347" y="2174"/>
                </a:cxn>
                <a:cxn ang="0">
                  <a:pos x="3400" y="1012"/>
                </a:cxn>
                <a:cxn ang="0">
                  <a:pos x="8711" y="382"/>
                </a:cxn>
                <a:cxn ang="0">
                  <a:pos x="13280" y="289"/>
                </a:cxn>
                <a:cxn ang="0">
                  <a:pos x="16513" y="413"/>
                </a:cxn>
                <a:cxn ang="0">
                  <a:pos x="18905" y="594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93" name="Freeform 2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4752" y="216"/>
                </a:cxn>
                <a:cxn ang="0">
                  <a:pos x="6808" y="0"/>
                </a:cxn>
                <a:cxn ang="0">
                  <a:pos x="9487" y="233"/>
                </a:cxn>
                <a:cxn ang="0">
                  <a:pos x="8072" y="306"/>
                </a:cxn>
                <a:cxn ang="0">
                  <a:pos x="9158" y="559"/>
                </a:cxn>
                <a:cxn ang="0">
                  <a:pos x="11154" y="928"/>
                </a:cxn>
                <a:cxn ang="0">
                  <a:pos x="12316" y="1419"/>
                </a:cxn>
                <a:cxn ang="0">
                  <a:pos x="10846" y="1419"/>
                </a:cxn>
                <a:cxn ang="0">
                  <a:pos x="11592" y="1661"/>
                </a:cxn>
                <a:cxn ang="0">
                  <a:pos x="12738" y="2210"/>
                </a:cxn>
                <a:cxn ang="0">
                  <a:pos x="13147" y="2683"/>
                </a:cxn>
                <a:cxn ang="0">
                  <a:pos x="11755" y="2577"/>
                </a:cxn>
                <a:cxn ang="0">
                  <a:pos x="11419" y="2941"/>
                </a:cxn>
                <a:cxn ang="0">
                  <a:pos x="10642" y="3646"/>
                </a:cxn>
                <a:cxn ang="0">
                  <a:pos x="9397" y="4160"/>
                </a:cxn>
                <a:cxn ang="0">
                  <a:pos x="9087" y="3684"/>
                </a:cxn>
                <a:cxn ang="0">
                  <a:pos x="7741" y="3323"/>
                </a:cxn>
                <a:cxn ang="0">
                  <a:pos x="6959" y="3150"/>
                </a:cxn>
                <a:cxn ang="0">
                  <a:pos x="6959" y="3514"/>
                </a:cxn>
                <a:cxn ang="0">
                  <a:pos x="5854" y="3348"/>
                </a:cxn>
                <a:cxn ang="0">
                  <a:pos x="4765" y="3060"/>
                </a:cxn>
                <a:cxn ang="0">
                  <a:pos x="4294" y="2848"/>
                </a:cxn>
                <a:cxn ang="0">
                  <a:pos x="3928" y="3088"/>
                </a:cxn>
                <a:cxn ang="0">
                  <a:pos x="2815" y="2804"/>
                </a:cxn>
                <a:cxn ang="0">
                  <a:pos x="1733" y="2357"/>
                </a:cxn>
                <a:cxn ang="0">
                  <a:pos x="1216" y="2073"/>
                </a:cxn>
                <a:cxn ang="0">
                  <a:pos x="669" y="2357"/>
                </a:cxn>
                <a:cxn ang="0">
                  <a:pos x="0" y="1356"/>
                </a:cxn>
                <a:cxn ang="0">
                  <a:pos x="1400" y="595"/>
                </a:cxn>
                <a:cxn ang="0">
                  <a:pos x="3306" y="802"/>
                </a:cxn>
                <a:cxn ang="0">
                  <a:pos x="2881" y="1692"/>
                </a:cxn>
                <a:cxn ang="0">
                  <a:pos x="3838" y="1001"/>
                </a:cxn>
                <a:cxn ang="0">
                  <a:pos x="5678" y="1249"/>
                </a:cxn>
                <a:cxn ang="0">
                  <a:pos x="6002" y="1655"/>
                </a:cxn>
                <a:cxn ang="0">
                  <a:pos x="5512" y="2304"/>
                </a:cxn>
                <a:cxn ang="0">
                  <a:pos x="6325" y="1889"/>
                </a:cxn>
                <a:cxn ang="0">
                  <a:pos x="7392" y="2023"/>
                </a:cxn>
                <a:cxn ang="0">
                  <a:pos x="8411" y="2452"/>
                </a:cxn>
                <a:cxn ang="0">
                  <a:pos x="9158" y="2965"/>
                </a:cxn>
                <a:cxn ang="0">
                  <a:pos x="8725" y="2357"/>
                </a:cxn>
                <a:cxn ang="0">
                  <a:pos x="9158" y="2165"/>
                </a:cxn>
                <a:cxn ang="0">
                  <a:pos x="9848" y="2150"/>
                </a:cxn>
                <a:cxn ang="0">
                  <a:pos x="8958" y="1920"/>
                </a:cxn>
                <a:cxn ang="0">
                  <a:pos x="8072" y="1846"/>
                </a:cxn>
                <a:cxn ang="0">
                  <a:pos x="7300" y="1445"/>
                </a:cxn>
                <a:cxn ang="0">
                  <a:pos x="7015" y="1213"/>
                </a:cxn>
                <a:cxn ang="0">
                  <a:pos x="7980" y="1137"/>
                </a:cxn>
                <a:cxn ang="0">
                  <a:pos x="8856" y="1213"/>
                </a:cxn>
                <a:cxn ang="0">
                  <a:pos x="8623" y="1087"/>
                </a:cxn>
                <a:cxn ang="0">
                  <a:pos x="7392" y="852"/>
                </a:cxn>
                <a:cxn ang="0">
                  <a:pos x="6144" y="880"/>
                </a:cxn>
                <a:cxn ang="0">
                  <a:pos x="5250" y="705"/>
                </a:cxn>
                <a:cxn ang="0">
                  <a:pos x="4435" y="525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94" name="Freeform 2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10943" y="4833"/>
                </a:cxn>
                <a:cxn ang="0">
                  <a:pos x="12361" y="4270"/>
                </a:cxn>
                <a:cxn ang="0">
                  <a:pos x="12274" y="3416"/>
                </a:cxn>
                <a:cxn ang="0">
                  <a:pos x="13437" y="3551"/>
                </a:cxn>
                <a:cxn ang="0">
                  <a:pos x="13331" y="2791"/>
                </a:cxn>
                <a:cxn ang="0">
                  <a:pos x="12425" y="1939"/>
                </a:cxn>
                <a:cxn ang="0">
                  <a:pos x="13645" y="2054"/>
                </a:cxn>
                <a:cxn ang="0">
                  <a:pos x="12697" y="1405"/>
                </a:cxn>
                <a:cxn ang="0">
                  <a:pos x="11240" y="856"/>
                </a:cxn>
                <a:cxn ang="0">
                  <a:pos x="9986" y="564"/>
                </a:cxn>
                <a:cxn ang="0">
                  <a:pos x="10943" y="361"/>
                </a:cxn>
                <a:cxn ang="0">
                  <a:pos x="7651" y="61"/>
                </a:cxn>
                <a:cxn ang="0">
                  <a:pos x="4565" y="173"/>
                </a:cxn>
                <a:cxn ang="0">
                  <a:pos x="4080" y="889"/>
                </a:cxn>
                <a:cxn ang="0">
                  <a:pos x="4756" y="1033"/>
                </a:cxn>
                <a:cxn ang="0">
                  <a:pos x="6240" y="881"/>
                </a:cxn>
                <a:cxn ang="0">
                  <a:pos x="7845" y="929"/>
                </a:cxn>
                <a:cxn ang="0">
                  <a:pos x="8025" y="1070"/>
                </a:cxn>
                <a:cxn ang="0">
                  <a:pos x="6511" y="1220"/>
                </a:cxn>
                <a:cxn ang="0">
                  <a:pos x="5692" y="1338"/>
                </a:cxn>
                <a:cxn ang="0">
                  <a:pos x="6240" y="1551"/>
                </a:cxn>
                <a:cxn ang="0">
                  <a:pos x="7261" y="1814"/>
                </a:cxn>
                <a:cxn ang="0">
                  <a:pos x="7936" y="1969"/>
                </a:cxn>
                <a:cxn ang="0">
                  <a:pos x="9001" y="1969"/>
                </a:cxn>
                <a:cxn ang="0">
                  <a:pos x="10257" y="2150"/>
                </a:cxn>
                <a:cxn ang="0">
                  <a:pos x="10698" y="2383"/>
                </a:cxn>
                <a:cxn ang="0">
                  <a:pos x="9901" y="2320"/>
                </a:cxn>
                <a:cxn ang="0">
                  <a:pos x="9112" y="2273"/>
                </a:cxn>
                <a:cxn ang="0">
                  <a:pos x="9457" y="2614"/>
                </a:cxn>
                <a:cxn ang="0">
                  <a:pos x="10433" y="3274"/>
                </a:cxn>
                <a:cxn ang="0">
                  <a:pos x="10822" y="3876"/>
                </a:cxn>
                <a:cxn ang="0">
                  <a:pos x="9595" y="3101"/>
                </a:cxn>
                <a:cxn ang="0">
                  <a:pos x="8243" y="2383"/>
                </a:cxn>
                <a:cxn ang="0">
                  <a:pos x="6979" y="2320"/>
                </a:cxn>
                <a:cxn ang="0">
                  <a:pos x="6240" y="2805"/>
                </a:cxn>
                <a:cxn ang="0">
                  <a:pos x="6485" y="2095"/>
                </a:cxn>
                <a:cxn ang="0">
                  <a:pos x="6155" y="1866"/>
                </a:cxn>
                <a:cxn ang="0">
                  <a:pos x="5430" y="1673"/>
                </a:cxn>
                <a:cxn ang="0">
                  <a:pos x="4650" y="1500"/>
                </a:cxn>
                <a:cxn ang="0">
                  <a:pos x="3410" y="2195"/>
                </a:cxn>
                <a:cxn ang="0">
                  <a:pos x="3258" y="1693"/>
                </a:cxn>
                <a:cxn ang="0">
                  <a:pos x="3310" y="1163"/>
                </a:cxn>
                <a:cxn ang="0">
                  <a:pos x="1975" y="1008"/>
                </a:cxn>
                <a:cxn ang="0">
                  <a:pos x="817" y="1008"/>
                </a:cxn>
                <a:cxn ang="0">
                  <a:pos x="0" y="1985"/>
                </a:cxn>
                <a:cxn ang="0">
                  <a:pos x="1400" y="2900"/>
                </a:cxn>
                <a:cxn ang="0">
                  <a:pos x="2018" y="2619"/>
                </a:cxn>
                <a:cxn ang="0">
                  <a:pos x="2603" y="3176"/>
                </a:cxn>
                <a:cxn ang="0">
                  <a:pos x="3672" y="3720"/>
                </a:cxn>
                <a:cxn ang="0">
                  <a:pos x="4338" y="3763"/>
                </a:cxn>
                <a:cxn ang="0">
                  <a:pos x="5007" y="3341"/>
                </a:cxn>
                <a:cxn ang="0">
                  <a:pos x="5783" y="3688"/>
                </a:cxn>
                <a:cxn ang="0">
                  <a:pos x="6511" y="3906"/>
                </a:cxn>
                <a:cxn ang="0">
                  <a:pos x="7265" y="4055"/>
                </a:cxn>
                <a:cxn ang="0">
                  <a:pos x="7589" y="4466"/>
                </a:cxn>
                <a:cxn ang="0">
                  <a:pos x="8509" y="4085"/>
                </a:cxn>
                <a:cxn ang="0">
                  <a:pos x="9595" y="4318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95" name="Freeform 3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1569" y="3883"/>
                </a:cxn>
                <a:cxn ang="0">
                  <a:pos x="0" y="3293"/>
                </a:cxn>
                <a:cxn ang="0">
                  <a:pos x="1569" y="2006"/>
                </a:cxn>
                <a:cxn ang="0">
                  <a:pos x="2256" y="2233"/>
                </a:cxn>
                <a:cxn ang="0">
                  <a:pos x="3211" y="1750"/>
                </a:cxn>
                <a:cxn ang="0">
                  <a:pos x="4235" y="1536"/>
                </a:cxn>
                <a:cxn ang="0">
                  <a:pos x="4595" y="1823"/>
                </a:cxn>
                <a:cxn ang="0">
                  <a:pos x="5777" y="1352"/>
                </a:cxn>
                <a:cxn ang="0">
                  <a:pos x="6350" y="1053"/>
                </a:cxn>
                <a:cxn ang="0">
                  <a:pos x="6753" y="962"/>
                </a:cxn>
                <a:cxn ang="0">
                  <a:pos x="7486" y="1405"/>
                </a:cxn>
                <a:cxn ang="0">
                  <a:pos x="8046" y="905"/>
                </a:cxn>
                <a:cxn ang="0">
                  <a:pos x="8700" y="379"/>
                </a:cxn>
                <a:cxn ang="0">
                  <a:pos x="8992" y="96"/>
                </a:cxn>
                <a:cxn ang="0">
                  <a:pos x="10378" y="561"/>
                </a:cxn>
                <a:cxn ang="0">
                  <a:pos x="11208" y="1094"/>
                </a:cxn>
                <a:cxn ang="0">
                  <a:pos x="12140" y="1085"/>
                </a:cxn>
                <a:cxn ang="0">
                  <a:pos x="12676" y="1139"/>
                </a:cxn>
                <a:cxn ang="0">
                  <a:pos x="11844" y="2271"/>
                </a:cxn>
                <a:cxn ang="0">
                  <a:pos x="13148" y="2098"/>
                </a:cxn>
                <a:cxn ang="0">
                  <a:pos x="13094" y="2462"/>
                </a:cxn>
                <a:cxn ang="0">
                  <a:pos x="12274" y="2889"/>
                </a:cxn>
                <a:cxn ang="0">
                  <a:pos x="13614" y="2889"/>
                </a:cxn>
                <a:cxn ang="0">
                  <a:pos x="12274" y="3243"/>
                </a:cxn>
                <a:cxn ang="0">
                  <a:pos x="10708" y="3548"/>
                </a:cxn>
                <a:cxn ang="0">
                  <a:pos x="10019" y="3698"/>
                </a:cxn>
                <a:cxn ang="0">
                  <a:pos x="11458" y="3760"/>
                </a:cxn>
                <a:cxn ang="0">
                  <a:pos x="9083" y="4103"/>
                </a:cxn>
                <a:cxn ang="0">
                  <a:pos x="5683" y="4216"/>
                </a:cxn>
                <a:cxn ang="0">
                  <a:pos x="4399" y="3880"/>
                </a:cxn>
                <a:cxn ang="0">
                  <a:pos x="5777" y="3548"/>
                </a:cxn>
                <a:cxn ang="0">
                  <a:pos x="7253" y="3548"/>
                </a:cxn>
                <a:cxn ang="0">
                  <a:pos x="8624" y="3418"/>
                </a:cxn>
                <a:cxn ang="0">
                  <a:pos x="9063" y="3257"/>
                </a:cxn>
                <a:cxn ang="0">
                  <a:pos x="7786" y="3348"/>
                </a:cxn>
                <a:cxn ang="0">
                  <a:pos x="6715" y="3313"/>
                </a:cxn>
                <a:cxn ang="0">
                  <a:pos x="6983" y="3143"/>
                </a:cxn>
                <a:cxn ang="0">
                  <a:pos x="7915" y="2829"/>
                </a:cxn>
                <a:cxn ang="0">
                  <a:pos x="8520" y="2558"/>
                </a:cxn>
                <a:cxn ang="0">
                  <a:pos x="10256" y="2286"/>
                </a:cxn>
                <a:cxn ang="0">
                  <a:pos x="9689" y="2203"/>
                </a:cxn>
                <a:cxn ang="0">
                  <a:pos x="9404" y="2006"/>
                </a:cxn>
                <a:cxn ang="0">
                  <a:pos x="9404" y="1405"/>
                </a:cxn>
                <a:cxn ang="0">
                  <a:pos x="8597" y="2051"/>
                </a:cxn>
                <a:cxn ang="0">
                  <a:pos x="7671" y="2502"/>
                </a:cxn>
                <a:cxn ang="0">
                  <a:pos x="6493" y="2538"/>
                </a:cxn>
                <a:cxn ang="0">
                  <a:pos x="5873" y="1951"/>
                </a:cxn>
                <a:cxn ang="0">
                  <a:pos x="5873" y="2782"/>
                </a:cxn>
                <a:cxn ang="0">
                  <a:pos x="5683" y="3143"/>
                </a:cxn>
                <a:cxn ang="0">
                  <a:pos x="4732" y="3408"/>
                </a:cxn>
                <a:cxn ang="0">
                  <a:pos x="3864" y="3599"/>
                </a:cxn>
                <a:cxn ang="0">
                  <a:pos x="2946" y="2971"/>
                </a:cxn>
                <a:cxn ang="0">
                  <a:pos x="2611" y="3196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96" name="Line 3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97" name="Oval 3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098" name="Rectangle 3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099" name="Line 3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00" name="Line 3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080" name="Group 36"/>
          <p:cNvGrpSpPr/>
          <p:nvPr/>
        </p:nvGrpSpPr>
        <p:grpSpPr>
          <a:xfrm rot="10800000">
            <a:off x="7391400" y="5699125"/>
            <a:ext cx="1752600" cy="1165225"/>
            <a:chOff x="1311" y="661"/>
            <a:chExt cx="2760" cy="1835"/>
          </a:xfrm>
        </p:grpSpPr>
        <p:sp>
          <p:nvSpPr>
            <p:cNvPr id="3083" name="Freeform 3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14909" y="61"/>
                </a:cxn>
                <a:cxn ang="0">
                  <a:pos x="10110" y="49"/>
                </a:cxn>
                <a:cxn ang="0">
                  <a:pos x="5945" y="305"/>
                </a:cxn>
                <a:cxn ang="0">
                  <a:pos x="2476" y="867"/>
                </a:cxn>
                <a:cxn ang="0">
                  <a:pos x="449" y="1599"/>
                </a:cxn>
                <a:cxn ang="0">
                  <a:pos x="327" y="2657"/>
                </a:cxn>
                <a:cxn ang="0">
                  <a:pos x="3505" y="3737"/>
                </a:cxn>
                <a:cxn ang="0">
                  <a:pos x="7821" y="4203"/>
                </a:cxn>
                <a:cxn ang="0">
                  <a:pos x="9451" y="4488"/>
                </a:cxn>
                <a:cxn ang="0">
                  <a:pos x="10885" y="4639"/>
                </a:cxn>
                <a:cxn ang="0">
                  <a:pos x="13099" y="4752"/>
                </a:cxn>
                <a:cxn ang="0">
                  <a:pos x="11433" y="4428"/>
                </a:cxn>
                <a:cxn ang="0">
                  <a:pos x="12545" y="4311"/>
                </a:cxn>
                <a:cxn ang="0">
                  <a:pos x="15035" y="4257"/>
                </a:cxn>
                <a:cxn ang="0">
                  <a:pos x="17915" y="4031"/>
                </a:cxn>
                <a:cxn ang="0">
                  <a:pos x="20979" y="3737"/>
                </a:cxn>
                <a:cxn ang="0">
                  <a:pos x="23660" y="3403"/>
                </a:cxn>
                <a:cxn ang="0">
                  <a:pos x="25891" y="3067"/>
                </a:cxn>
                <a:cxn ang="0">
                  <a:pos x="28067" y="2700"/>
                </a:cxn>
                <a:cxn ang="0">
                  <a:pos x="30407" y="2293"/>
                </a:cxn>
                <a:cxn ang="0">
                  <a:pos x="32922" y="1913"/>
                </a:cxn>
                <a:cxn ang="0">
                  <a:pos x="35792" y="1621"/>
                </a:cxn>
                <a:cxn ang="0">
                  <a:pos x="38729" y="1407"/>
                </a:cxn>
                <a:cxn ang="0">
                  <a:pos x="40031" y="1685"/>
                </a:cxn>
                <a:cxn ang="0">
                  <a:pos x="41951" y="1833"/>
                </a:cxn>
                <a:cxn ang="0">
                  <a:pos x="42697" y="1760"/>
                </a:cxn>
                <a:cxn ang="0">
                  <a:pos x="41098" y="1560"/>
                </a:cxn>
                <a:cxn ang="0">
                  <a:pos x="40879" y="1317"/>
                </a:cxn>
                <a:cxn ang="0">
                  <a:pos x="43897" y="1115"/>
                </a:cxn>
                <a:cxn ang="0">
                  <a:pos x="47747" y="1222"/>
                </a:cxn>
                <a:cxn ang="0">
                  <a:pos x="51006" y="1529"/>
                </a:cxn>
                <a:cxn ang="0">
                  <a:pos x="49071" y="1187"/>
                </a:cxn>
                <a:cxn ang="0">
                  <a:pos x="46736" y="997"/>
                </a:cxn>
                <a:cxn ang="0">
                  <a:pos x="43897" y="936"/>
                </a:cxn>
                <a:cxn ang="0">
                  <a:pos x="40997" y="977"/>
                </a:cxn>
                <a:cxn ang="0">
                  <a:pos x="38208" y="1085"/>
                </a:cxn>
                <a:cxn ang="0">
                  <a:pos x="35594" y="1223"/>
                </a:cxn>
                <a:cxn ang="0">
                  <a:pos x="33121" y="1465"/>
                </a:cxn>
                <a:cxn ang="0">
                  <a:pos x="30985" y="1745"/>
                </a:cxn>
                <a:cxn ang="0">
                  <a:pos x="29042" y="2050"/>
                </a:cxn>
                <a:cxn ang="0">
                  <a:pos x="26330" y="2479"/>
                </a:cxn>
                <a:cxn ang="0">
                  <a:pos x="23146" y="2995"/>
                </a:cxn>
                <a:cxn ang="0">
                  <a:pos x="22061" y="2770"/>
                </a:cxn>
                <a:cxn ang="0">
                  <a:pos x="21563" y="2700"/>
                </a:cxn>
                <a:cxn ang="0">
                  <a:pos x="20648" y="2995"/>
                </a:cxn>
                <a:cxn ang="0">
                  <a:pos x="20383" y="3348"/>
                </a:cxn>
                <a:cxn ang="0">
                  <a:pos x="16609" y="3747"/>
                </a:cxn>
                <a:cxn ang="0">
                  <a:pos x="12614" y="3968"/>
                </a:cxn>
                <a:cxn ang="0">
                  <a:pos x="8806" y="3893"/>
                </a:cxn>
                <a:cxn ang="0">
                  <a:pos x="5628" y="3687"/>
                </a:cxn>
                <a:cxn ang="0">
                  <a:pos x="3505" y="3403"/>
                </a:cxn>
                <a:cxn ang="0">
                  <a:pos x="2916" y="3067"/>
                </a:cxn>
                <a:cxn ang="0">
                  <a:pos x="4005" y="2800"/>
                </a:cxn>
                <a:cxn ang="0">
                  <a:pos x="5552" y="2720"/>
                </a:cxn>
                <a:cxn ang="0">
                  <a:pos x="4476" y="2579"/>
                </a:cxn>
                <a:cxn ang="0">
                  <a:pos x="3113" y="2623"/>
                </a:cxn>
                <a:cxn ang="0">
                  <a:pos x="1347" y="2174"/>
                </a:cxn>
                <a:cxn ang="0">
                  <a:pos x="3400" y="1012"/>
                </a:cxn>
                <a:cxn ang="0">
                  <a:pos x="8711" y="382"/>
                </a:cxn>
                <a:cxn ang="0">
                  <a:pos x="13280" y="289"/>
                </a:cxn>
                <a:cxn ang="0">
                  <a:pos x="16513" y="413"/>
                </a:cxn>
                <a:cxn ang="0">
                  <a:pos x="18905" y="594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4" name="Freeform 3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4752" y="216"/>
                </a:cxn>
                <a:cxn ang="0">
                  <a:pos x="6808" y="0"/>
                </a:cxn>
                <a:cxn ang="0">
                  <a:pos x="9487" y="233"/>
                </a:cxn>
                <a:cxn ang="0">
                  <a:pos x="8072" y="306"/>
                </a:cxn>
                <a:cxn ang="0">
                  <a:pos x="9158" y="559"/>
                </a:cxn>
                <a:cxn ang="0">
                  <a:pos x="11154" y="928"/>
                </a:cxn>
                <a:cxn ang="0">
                  <a:pos x="12316" y="1419"/>
                </a:cxn>
                <a:cxn ang="0">
                  <a:pos x="10846" y="1419"/>
                </a:cxn>
                <a:cxn ang="0">
                  <a:pos x="11592" y="1661"/>
                </a:cxn>
                <a:cxn ang="0">
                  <a:pos x="12738" y="2210"/>
                </a:cxn>
                <a:cxn ang="0">
                  <a:pos x="13147" y="2683"/>
                </a:cxn>
                <a:cxn ang="0">
                  <a:pos x="11755" y="2577"/>
                </a:cxn>
                <a:cxn ang="0">
                  <a:pos x="11419" y="2941"/>
                </a:cxn>
                <a:cxn ang="0">
                  <a:pos x="10642" y="3646"/>
                </a:cxn>
                <a:cxn ang="0">
                  <a:pos x="9397" y="4160"/>
                </a:cxn>
                <a:cxn ang="0">
                  <a:pos x="9087" y="3684"/>
                </a:cxn>
                <a:cxn ang="0">
                  <a:pos x="7741" y="3323"/>
                </a:cxn>
                <a:cxn ang="0">
                  <a:pos x="6959" y="3150"/>
                </a:cxn>
                <a:cxn ang="0">
                  <a:pos x="6959" y="3514"/>
                </a:cxn>
                <a:cxn ang="0">
                  <a:pos x="5854" y="3348"/>
                </a:cxn>
                <a:cxn ang="0">
                  <a:pos x="4765" y="3060"/>
                </a:cxn>
                <a:cxn ang="0">
                  <a:pos x="4294" y="2848"/>
                </a:cxn>
                <a:cxn ang="0">
                  <a:pos x="3928" y="3088"/>
                </a:cxn>
                <a:cxn ang="0">
                  <a:pos x="2815" y="2804"/>
                </a:cxn>
                <a:cxn ang="0">
                  <a:pos x="1733" y="2357"/>
                </a:cxn>
                <a:cxn ang="0">
                  <a:pos x="1216" y="2073"/>
                </a:cxn>
                <a:cxn ang="0">
                  <a:pos x="669" y="2357"/>
                </a:cxn>
                <a:cxn ang="0">
                  <a:pos x="0" y="1356"/>
                </a:cxn>
                <a:cxn ang="0">
                  <a:pos x="1400" y="595"/>
                </a:cxn>
                <a:cxn ang="0">
                  <a:pos x="3306" y="802"/>
                </a:cxn>
                <a:cxn ang="0">
                  <a:pos x="2881" y="1692"/>
                </a:cxn>
                <a:cxn ang="0">
                  <a:pos x="3838" y="1001"/>
                </a:cxn>
                <a:cxn ang="0">
                  <a:pos x="5678" y="1249"/>
                </a:cxn>
                <a:cxn ang="0">
                  <a:pos x="6002" y="1655"/>
                </a:cxn>
                <a:cxn ang="0">
                  <a:pos x="5512" y="2304"/>
                </a:cxn>
                <a:cxn ang="0">
                  <a:pos x="6325" y="1889"/>
                </a:cxn>
                <a:cxn ang="0">
                  <a:pos x="7392" y="2023"/>
                </a:cxn>
                <a:cxn ang="0">
                  <a:pos x="8411" y="2452"/>
                </a:cxn>
                <a:cxn ang="0">
                  <a:pos x="9158" y="2965"/>
                </a:cxn>
                <a:cxn ang="0">
                  <a:pos x="8725" y="2357"/>
                </a:cxn>
                <a:cxn ang="0">
                  <a:pos x="9158" y="2165"/>
                </a:cxn>
                <a:cxn ang="0">
                  <a:pos x="9848" y="2150"/>
                </a:cxn>
                <a:cxn ang="0">
                  <a:pos x="8958" y="1920"/>
                </a:cxn>
                <a:cxn ang="0">
                  <a:pos x="8072" y="1846"/>
                </a:cxn>
                <a:cxn ang="0">
                  <a:pos x="7300" y="1445"/>
                </a:cxn>
                <a:cxn ang="0">
                  <a:pos x="7015" y="1213"/>
                </a:cxn>
                <a:cxn ang="0">
                  <a:pos x="7980" y="1137"/>
                </a:cxn>
                <a:cxn ang="0">
                  <a:pos x="8856" y="1213"/>
                </a:cxn>
                <a:cxn ang="0">
                  <a:pos x="8623" y="1087"/>
                </a:cxn>
                <a:cxn ang="0">
                  <a:pos x="7392" y="852"/>
                </a:cxn>
                <a:cxn ang="0">
                  <a:pos x="6144" y="880"/>
                </a:cxn>
                <a:cxn ang="0">
                  <a:pos x="5250" y="705"/>
                </a:cxn>
                <a:cxn ang="0">
                  <a:pos x="4435" y="525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5" name="Freeform 3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10943" y="4833"/>
                </a:cxn>
                <a:cxn ang="0">
                  <a:pos x="12361" y="4270"/>
                </a:cxn>
                <a:cxn ang="0">
                  <a:pos x="12274" y="3416"/>
                </a:cxn>
                <a:cxn ang="0">
                  <a:pos x="13437" y="3551"/>
                </a:cxn>
                <a:cxn ang="0">
                  <a:pos x="13331" y="2791"/>
                </a:cxn>
                <a:cxn ang="0">
                  <a:pos x="12425" y="1939"/>
                </a:cxn>
                <a:cxn ang="0">
                  <a:pos x="13645" y="2054"/>
                </a:cxn>
                <a:cxn ang="0">
                  <a:pos x="12697" y="1405"/>
                </a:cxn>
                <a:cxn ang="0">
                  <a:pos x="11240" y="856"/>
                </a:cxn>
                <a:cxn ang="0">
                  <a:pos x="9986" y="564"/>
                </a:cxn>
                <a:cxn ang="0">
                  <a:pos x="10943" y="361"/>
                </a:cxn>
                <a:cxn ang="0">
                  <a:pos x="7651" y="61"/>
                </a:cxn>
                <a:cxn ang="0">
                  <a:pos x="4565" y="173"/>
                </a:cxn>
                <a:cxn ang="0">
                  <a:pos x="4080" y="889"/>
                </a:cxn>
                <a:cxn ang="0">
                  <a:pos x="4756" y="1033"/>
                </a:cxn>
                <a:cxn ang="0">
                  <a:pos x="6240" y="881"/>
                </a:cxn>
                <a:cxn ang="0">
                  <a:pos x="7845" y="929"/>
                </a:cxn>
                <a:cxn ang="0">
                  <a:pos x="8025" y="1070"/>
                </a:cxn>
                <a:cxn ang="0">
                  <a:pos x="6511" y="1220"/>
                </a:cxn>
                <a:cxn ang="0">
                  <a:pos x="5692" y="1338"/>
                </a:cxn>
                <a:cxn ang="0">
                  <a:pos x="6240" y="1551"/>
                </a:cxn>
                <a:cxn ang="0">
                  <a:pos x="7261" y="1814"/>
                </a:cxn>
                <a:cxn ang="0">
                  <a:pos x="7936" y="1969"/>
                </a:cxn>
                <a:cxn ang="0">
                  <a:pos x="9001" y="1969"/>
                </a:cxn>
                <a:cxn ang="0">
                  <a:pos x="10257" y="2150"/>
                </a:cxn>
                <a:cxn ang="0">
                  <a:pos x="10698" y="2383"/>
                </a:cxn>
                <a:cxn ang="0">
                  <a:pos x="9901" y="2320"/>
                </a:cxn>
                <a:cxn ang="0">
                  <a:pos x="9112" y="2273"/>
                </a:cxn>
                <a:cxn ang="0">
                  <a:pos x="9457" y="2614"/>
                </a:cxn>
                <a:cxn ang="0">
                  <a:pos x="10433" y="3274"/>
                </a:cxn>
                <a:cxn ang="0">
                  <a:pos x="10822" y="3876"/>
                </a:cxn>
                <a:cxn ang="0">
                  <a:pos x="9595" y="3101"/>
                </a:cxn>
                <a:cxn ang="0">
                  <a:pos x="8243" y="2383"/>
                </a:cxn>
                <a:cxn ang="0">
                  <a:pos x="6979" y="2320"/>
                </a:cxn>
                <a:cxn ang="0">
                  <a:pos x="6240" y="2805"/>
                </a:cxn>
                <a:cxn ang="0">
                  <a:pos x="6485" y="2095"/>
                </a:cxn>
                <a:cxn ang="0">
                  <a:pos x="6155" y="1866"/>
                </a:cxn>
                <a:cxn ang="0">
                  <a:pos x="5430" y="1673"/>
                </a:cxn>
                <a:cxn ang="0">
                  <a:pos x="4650" y="1500"/>
                </a:cxn>
                <a:cxn ang="0">
                  <a:pos x="3410" y="2195"/>
                </a:cxn>
                <a:cxn ang="0">
                  <a:pos x="3258" y="1693"/>
                </a:cxn>
                <a:cxn ang="0">
                  <a:pos x="3310" y="1163"/>
                </a:cxn>
                <a:cxn ang="0">
                  <a:pos x="1975" y="1008"/>
                </a:cxn>
                <a:cxn ang="0">
                  <a:pos x="817" y="1008"/>
                </a:cxn>
                <a:cxn ang="0">
                  <a:pos x="0" y="1985"/>
                </a:cxn>
                <a:cxn ang="0">
                  <a:pos x="1400" y="2900"/>
                </a:cxn>
                <a:cxn ang="0">
                  <a:pos x="2018" y="2619"/>
                </a:cxn>
                <a:cxn ang="0">
                  <a:pos x="2603" y="3176"/>
                </a:cxn>
                <a:cxn ang="0">
                  <a:pos x="3672" y="3720"/>
                </a:cxn>
                <a:cxn ang="0">
                  <a:pos x="4338" y="3763"/>
                </a:cxn>
                <a:cxn ang="0">
                  <a:pos x="5007" y="3341"/>
                </a:cxn>
                <a:cxn ang="0">
                  <a:pos x="5783" y="3688"/>
                </a:cxn>
                <a:cxn ang="0">
                  <a:pos x="6511" y="3906"/>
                </a:cxn>
                <a:cxn ang="0">
                  <a:pos x="7265" y="4055"/>
                </a:cxn>
                <a:cxn ang="0">
                  <a:pos x="7589" y="4466"/>
                </a:cxn>
                <a:cxn ang="0">
                  <a:pos x="8509" y="4085"/>
                </a:cxn>
                <a:cxn ang="0">
                  <a:pos x="9595" y="4318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6" name="Freeform 4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1569" y="3883"/>
                </a:cxn>
                <a:cxn ang="0">
                  <a:pos x="0" y="3293"/>
                </a:cxn>
                <a:cxn ang="0">
                  <a:pos x="1569" y="2006"/>
                </a:cxn>
                <a:cxn ang="0">
                  <a:pos x="2256" y="2233"/>
                </a:cxn>
                <a:cxn ang="0">
                  <a:pos x="3211" y="1750"/>
                </a:cxn>
                <a:cxn ang="0">
                  <a:pos x="4235" y="1536"/>
                </a:cxn>
                <a:cxn ang="0">
                  <a:pos x="4595" y="1823"/>
                </a:cxn>
                <a:cxn ang="0">
                  <a:pos x="5777" y="1352"/>
                </a:cxn>
                <a:cxn ang="0">
                  <a:pos x="6350" y="1053"/>
                </a:cxn>
                <a:cxn ang="0">
                  <a:pos x="6753" y="962"/>
                </a:cxn>
                <a:cxn ang="0">
                  <a:pos x="7486" y="1405"/>
                </a:cxn>
                <a:cxn ang="0">
                  <a:pos x="8046" y="905"/>
                </a:cxn>
                <a:cxn ang="0">
                  <a:pos x="8700" y="379"/>
                </a:cxn>
                <a:cxn ang="0">
                  <a:pos x="8992" y="96"/>
                </a:cxn>
                <a:cxn ang="0">
                  <a:pos x="10378" y="561"/>
                </a:cxn>
                <a:cxn ang="0">
                  <a:pos x="11208" y="1094"/>
                </a:cxn>
                <a:cxn ang="0">
                  <a:pos x="12140" y="1085"/>
                </a:cxn>
                <a:cxn ang="0">
                  <a:pos x="12676" y="1139"/>
                </a:cxn>
                <a:cxn ang="0">
                  <a:pos x="11844" y="2271"/>
                </a:cxn>
                <a:cxn ang="0">
                  <a:pos x="13148" y="2098"/>
                </a:cxn>
                <a:cxn ang="0">
                  <a:pos x="13094" y="2462"/>
                </a:cxn>
                <a:cxn ang="0">
                  <a:pos x="12274" y="2889"/>
                </a:cxn>
                <a:cxn ang="0">
                  <a:pos x="13614" y="2889"/>
                </a:cxn>
                <a:cxn ang="0">
                  <a:pos x="12274" y="3243"/>
                </a:cxn>
                <a:cxn ang="0">
                  <a:pos x="10708" y="3548"/>
                </a:cxn>
                <a:cxn ang="0">
                  <a:pos x="10019" y="3698"/>
                </a:cxn>
                <a:cxn ang="0">
                  <a:pos x="11458" y="3760"/>
                </a:cxn>
                <a:cxn ang="0">
                  <a:pos x="9083" y="4103"/>
                </a:cxn>
                <a:cxn ang="0">
                  <a:pos x="5683" y="4216"/>
                </a:cxn>
                <a:cxn ang="0">
                  <a:pos x="4399" y="3880"/>
                </a:cxn>
                <a:cxn ang="0">
                  <a:pos x="5777" y="3548"/>
                </a:cxn>
                <a:cxn ang="0">
                  <a:pos x="7253" y="3548"/>
                </a:cxn>
                <a:cxn ang="0">
                  <a:pos x="8624" y="3418"/>
                </a:cxn>
                <a:cxn ang="0">
                  <a:pos x="9063" y="3257"/>
                </a:cxn>
                <a:cxn ang="0">
                  <a:pos x="7786" y="3348"/>
                </a:cxn>
                <a:cxn ang="0">
                  <a:pos x="6715" y="3313"/>
                </a:cxn>
                <a:cxn ang="0">
                  <a:pos x="6983" y="3143"/>
                </a:cxn>
                <a:cxn ang="0">
                  <a:pos x="7915" y="2829"/>
                </a:cxn>
                <a:cxn ang="0">
                  <a:pos x="8520" y="2558"/>
                </a:cxn>
                <a:cxn ang="0">
                  <a:pos x="10256" y="2286"/>
                </a:cxn>
                <a:cxn ang="0">
                  <a:pos x="9689" y="2203"/>
                </a:cxn>
                <a:cxn ang="0">
                  <a:pos x="9404" y="2006"/>
                </a:cxn>
                <a:cxn ang="0">
                  <a:pos x="9404" y="1405"/>
                </a:cxn>
                <a:cxn ang="0">
                  <a:pos x="8597" y="2051"/>
                </a:cxn>
                <a:cxn ang="0">
                  <a:pos x="7671" y="2502"/>
                </a:cxn>
                <a:cxn ang="0">
                  <a:pos x="6493" y="2538"/>
                </a:cxn>
                <a:cxn ang="0">
                  <a:pos x="5873" y="1951"/>
                </a:cxn>
                <a:cxn ang="0">
                  <a:pos x="5873" y="2782"/>
                </a:cxn>
                <a:cxn ang="0">
                  <a:pos x="5683" y="3143"/>
                </a:cxn>
                <a:cxn ang="0">
                  <a:pos x="4732" y="3408"/>
                </a:cxn>
                <a:cxn ang="0">
                  <a:pos x="3864" y="3599"/>
                </a:cxn>
                <a:cxn ang="0">
                  <a:pos x="2946" y="2971"/>
                </a:cxn>
                <a:cxn ang="0">
                  <a:pos x="2611" y="3196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7" name="Line 4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88" name="Oval 4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089" name="Rectangle 4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090" name="Line 4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91" name="Line 4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3081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3" y="58738"/>
            <a:ext cx="9101137" cy="7761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45" name="Text Box 49"/>
          <p:cNvSpPr txBox="1"/>
          <p:nvPr/>
        </p:nvSpPr>
        <p:spPr>
          <a:xfrm>
            <a:off x="1058863" y="635000"/>
            <a:ext cx="6291262" cy="2800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dạy em  xếp h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sau nhường bạn trước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nhau đi đều bước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 ngắn v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nghiêm trang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5" grpId="0"/>
      <p:bldP spid="414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988" y="752475"/>
            <a:ext cx="8836025" cy="560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 Box 48"/>
          <p:cNvSpPr txBox="1"/>
          <p:nvPr/>
        </p:nvSpPr>
        <p:spPr>
          <a:xfrm>
            <a:off x="862013" y="3556000"/>
            <a:ext cx="53340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dirty="0">
                <a:solidFill>
                  <a:srgbClr val="FF0000"/>
                </a:solidFill>
              </a:rPr>
              <a:t>Chúng em ngồi thẳng hàng</a:t>
            </a:r>
            <a:endParaRPr lang="en-US" altLang="en-US" dirty="0">
              <a:solidFill>
                <a:srgbClr val="FF0000"/>
              </a:solidFill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dirty="0">
                <a:solidFill>
                  <a:srgbClr val="FF0000"/>
                </a:solidFill>
              </a:rPr>
              <a:t>Học chữ qua hình vẽ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lang="en-US" altLang="en-US" sz="4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lang="en-US" altLang="en-US" sz="32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512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</p:pic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6594475" y="4860925"/>
          <a:ext cx="2549525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1999615" imgH="1831340" progId="">
                  <p:embed/>
                </p:oleObj>
              </mc:Choice>
              <mc:Fallback>
                <p:oleObj name="" r:id="rId2" imgW="1999615" imgH="1831340" progId="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94475" y="4860925"/>
                        <a:ext cx="2549525" cy="1997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6" name="Group 6"/>
          <p:cNvGrpSpPr/>
          <p:nvPr/>
        </p:nvGrpSpPr>
        <p:grpSpPr>
          <a:xfrm rot="5400000">
            <a:off x="7620000" y="228600"/>
            <a:ext cx="1752600" cy="1295400"/>
            <a:chOff x="1311" y="661"/>
            <a:chExt cx="2760" cy="1835"/>
          </a:xfrm>
        </p:grpSpPr>
        <p:sp>
          <p:nvSpPr>
            <p:cNvPr id="5162" name="Freeform 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14909" y="61"/>
                </a:cxn>
                <a:cxn ang="0">
                  <a:pos x="10110" y="49"/>
                </a:cxn>
                <a:cxn ang="0">
                  <a:pos x="5945" y="305"/>
                </a:cxn>
                <a:cxn ang="0">
                  <a:pos x="2476" y="867"/>
                </a:cxn>
                <a:cxn ang="0">
                  <a:pos x="449" y="1599"/>
                </a:cxn>
                <a:cxn ang="0">
                  <a:pos x="327" y="2657"/>
                </a:cxn>
                <a:cxn ang="0">
                  <a:pos x="3505" y="3737"/>
                </a:cxn>
                <a:cxn ang="0">
                  <a:pos x="7821" y="4203"/>
                </a:cxn>
                <a:cxn ang="0">
                  <a:pos x="9451" y="4488"/>
                </a:cxn>
                <a:cxn ang="0">
                  <a:pos x="10885" y="4639"/>
                </a:cxn>
                <a:cxn ang="0">
                  <a:pos x="13099" y="4752"/>
                </a:cxn>
                <a:cxn ang="0">
                  <a:pos x="11433" y="4428"/>
                </a:cxn>
                <a:cxn ang="0">
                  <a:pos x="12545" y="4311"/>
                </a:cxn>
                <a:cxn ang="0">
                  <a:pos x="15035" y="4257"/>
                </a:cxn>
                <a:cxn ang="0">
                  <a:pos x="17915" y="4031"/>
                </a:cxn>
                <a:cxn ang="0">
                  <a:pos x="20979" y="3737"/>
                </a:cxn>
                <a:cxn ang="0">
                  <a:pos x="23660" y="3403"/>
                </a:cxn>
                <a:cxn ang="0">
                  <a:pos x="25891" y="3067"/>
                </a:cxn>
                <a:cxn ang="0">
                  <a:pos x="28067" y="2700"/>
                </a:cxn>
                <a:cxn ang="0">
                  <a:pos x="30407" y="2293"/>
                </a:cxn>
                <a:cxn ang="0">
                  <a:pos x="32922" y="1913"/>
                </a:cxn>
                <a:cxn ang="0">
                  <a:pos x="35792" y="1621"/>
                </a:cxn>
                <a:cxn ang="0">
                  <a:pos x="38729" y="1407"/>
                </a:cxn>
                <a:cxn ang="0">
                  <a:pos x="40031" y="1685"/>
                </a:cxn>
                <a:cxn ang="0">
                  <a:pos x="41951" y="1833"/>
                </a:cxn>
                <a:cxn ang="0">
                  <a:pos x="42697" y="1760"/>
                </a:cxn>
                <a:cxn ang="0">
                  <a:pos x="41098" y="1560"/>
                </a:cxn>
                <a:cxn ang="0">
                  <a:pos x="40879" y="1317"/>
                </a:cxn>
                <a:cxn ang="0">
                  <a:pos x="43897" y="1115"/>
                </a:cxn>
                <a:cxn ang="0">
                  <a:pos x="47747" y="1222"/>
                </a:cxn>
                <a:cxn ang="0">
                  <a:pos x="51006" y="1529"/>
                </a:cxn>
                <a:cxn ang="0">
                  <a:pos x="49071" y="1187"/>
                </a:cxn>
                <a:cxn ang="0">
                  <a:pos x="46736" y="997"/>
                </a:cxn>
                <a:cxn ang="0">
                  <a:pos x="43897" y="936"/>
                </a:cxn>
                <a:cxn ang="0">
                  <a:pos x="40997" y="977"/>
                </a:cxn>
                <a:cxn ang="0">
                  <a:pos x="38208" y="1085"/>
                </a:cxn>
                <a:cxn ang="0">
                  <a:pos x="35594" y="1223"/>
                </a:cxn>
                <a:cxn ang="0">
                  <a:pos x="33121" y="1465"/>
                </a:cxn>
                <a:cxn ang="0">
                  <a:pos x="30985" y="1745"/>
                </a:cxn>
                <a:cxn ang="0">
                  <a:pos x="29042" y="2050"/>
                </a:cxn>
                <a:cxn ang="0">
                  <a:pos x="26330" y="2479"/>
                </a:cxn>
                <a:cxn ang="0">
                  <a:pos x="23146" y="2995"/>
                </a:cxn>
                <a:cxn ang="0">
                  <a:pos x="22061" y="2770"/>
                </a:cxn>
                <a:cxn ang="0">
                  <a:pos x="21563" y="2700"/>
                </a:cxn>
                <a:cxn ang="0">
                  <a:pos x="20648" y="2995"/>
                </a:cxn>
                <a:cxn ang="0">
                  <a:pos x="20383" y="3348"/>
                </a:cxn>
                <a:cxn ang="0">
                  <a:pos x="16609" y="3747"/>
                </a:cxn>
                <a:cxn ang="0">
                  <a:pos x="12614" y="3968"/>
                </a:cxn>
                <a:cxn ang="0">
                  <a:pos x="8806" y="3893"/>
                </a:cxn>
                <a:cxn ang="0">
                  <a:pos x="5628" y="3687"/>
                </a:cxn>
                <a:cxn ang="0">
                  <a:pos x="3505" y="3403"/>
                </a:cxn>
                <a:cxn ang="0">
                  <a:pos x="2916" y="3067"/>
                </a:cxn>
                <a:cxn ang="0">
                  <a:pos x="4005" y="2800"/>
                </a:cxn>
                <a:cxn ang="0">
                  <a:pos x="5552" y="2720"/>
                </a:cxn>
                <a:cxn ang="0">
                  <a:pos x="4476" y="2579"/>
                </a:cxn>
                <a:cxn ang="0">
                  <a:pos x="3113" y="2623"/>
                </a:cxn>
                <a:cxn ang="0">
                  <a:pos x="1347" y="2174"/>
                </a:cxn>
                <a:cxn ang="0">
                  <a:pos x="3400" y="1012"/>
                </a:cxn>
                <a:cxn ang="0">
                  <a:pos x="8711" y="382"/>
                </a:cxn>
                <a:cxn ang="0">
                  <a:pos x="13280" y="289"/>
                </a:cxn>
                <a:cxn ang="0">
                  <a:pos x="16513" y="413"/>
                </a:cxn>
                <a:cxn ang="0">
                  <a:pos x="18905" y="594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3" name="Freeform 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4752" y="216"/>
                </a:cxn>
                <a:cxn ang="0">
                  <a:pos x="6808" y="0"/>
                </a:cxn>
                <a:cxn ang="0">
                  <a:pos x="9487" y="233"/>
                </a:cxn>
                <a:cxn ang="0">
                  <a:pos x="8072" y="306"/>
                </a:cxn>
                <a:cxn ang="0">
                  <a:pos x="9158" y="559"/>
                </a:cxn>
                <a:cxn ang="0">
                  <a:pos x="11154" y="928"/>
                </a:cxn>
                <a:cxn ang="0">
                  <a:pos x="12316" y="1419"/>
                </a:cxn>
                <a:cxn ang="0">
                  <a:pos x="10846" y="1419"/>
                </a:cxn>
                <a:cxn ang="0">
                  <a:pos x="11592" y="1661"/>
                </a:cxn>
                <a:cxn ang="0">
                  <a:pos x="12738" y="2210"/>
                </a:cxn>
                <a:cxn ang="0">
                  <a:pos x="13147" y="2683"/>
                </a:cxn>
                <a:cxn ang="0">
                  <a:pos x="11755" y="2577"/>
                </a:cxn>
                <a:cxn ang="0">
                  <a:pos x="11419" y="2941"/>
                </a:cxn>
                <a:cxn ang="0">
                  <a:pos x="10642" y="3646"/>
                </a:cxn>
                <a:cxn ang="0">
                  <a:pos x="9397" y="4160"/>
                </a:cxn>
                <a:cxn ang="0">
                  <a:pos x="9087" y="3684"/>
                </a:cxn>
                <a:cxn ang="0">
                  <a:pos x="7741" y="3323"/>
                </a:cxn>
                <a:cxn ang="0">
                  <a:pos x="6959" y="3150"/>
                </a:cxn>
                <a:cxn ang="0">
                  <a:pos x="6959" y="3514"/>
                </a:cxn>
                <a:cxn ang="0">
                  <a:pos x="5854" y="3348"/>
                </a:cxn>
                <a:cxn ang="0">
                  <a:pos x="4765" y="3060"/>
                </a:cxn>
                <a:cxn ang="0">
                  <a:pos x="4294" y="2848"/>
                </a:cxn>
                <a:cxn ang="0">
                  <a:pos x="3928" y="3088"/>
                </a:cxn>
                <a:cxn ang="0">
                  <a:pos x="2815" y="2804"/>
                </a:cxn>
                <a:cxn ang="0">
                  <a:pos x="1733" y="2357"/>
                </a:cxn>
                <a:cxn ang="0">
                  <a:pos x="1216" y="2073"/>
                </a:cxn>
                <a:cxn ang="0">
                  <a:pos x="669" y="2357"/>
                </a:cxn>
                <a:cxn ang="0">
                  <a:pos x="0" y="1356"/>
                </a:cxn>
                <a:cxn ang="0">
                  <a:pos x="1400" y="595"/>
                </a:cxn>
                <a:cxn ang="0">
                  <a:pos x="3306" y="802"/>
                </a:cxn>
                <a:cxn ang="0">
                  <a:pos x="2881" y="1692"/>
                </a:cxn>
                <a:cxn ang="0">
                  <a:pos x="3838" y="1001"/>
                </a:cxn>
                <a:cxn ang="0">
                  <a:pos x="5678" y="1249"/>
                </a:cxn>
                <a:cxn ang="0">
                  <a:pos x="6002" y="1655"/>
                </a:cxn>
                <a:cxn ang="0">
                  <a:pos x="5512" y="2304"/>
                </a:cxn>
                <a:cxn ang="0">
                  <a:pos x="6325" y="1889"/>
                </a:cxn>
                <a:cxn ang="0">
                  <a:pos x="7392" y="2023"/>
                </a:cxn>
                <a:cxn ang="0">
                  <a:pos x="8411" y="2452"/>
                </a:cxn>
                <a:cxn ang="0">
                  <a:pos x="9158" y="2965"/>
                </a:cxn>
                <a:cxn ang="0">
                  <a:pos x="8725" y="2357"/>
                </a:cxn>
                <a:cxn ang="0">
                  <a:pos x="9158" y="2165"/>
                </a:cxn>
                <a:cxn ang="0">
                  <a:pos x="9848" y="2150"/>
                </a:cxn>
                <a:cxn ang="0">
                  <a:pos x="8958" y="1920"/>
                </a:cxn>
                <a:cxn ang="0">
                  <a:pos x="8072" y="1846"/>
                </a:cxn>
                <a:cxn ang="0">
                  <a:pos x="7300" y="1445"/>
                </a:cxn>
                <a:cxn ang="0">
                  <a:pos x="7015" y="1213"/>
                </a:cxn>
                <a:cxn ang="0">
                  <a:pos x="7980" y="1137"/>
                </a:cxn>
                <a:cxn ang="0">
                  <a:pos x="8856" y="1213"/>
                </a:cxn>
                <a:cxn ang="0">
                  <a:pos x="8623" y="1087"/>
                </a:cxn>
                <a:cxn ang="0">
                  <a:pos x="7392" y="852"/>
                </a:cxn>
                <a:cxn ang="0">
                  <a:pos x="6144" y="880"/>
                </a:cxn>
                <a:cxn ang="0">
                  <a:pos x="5250" y="705"/>
                </a:cxn>
                <a:cxn ang="0">
                  <a:pos x="4435" y="525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4" name="Freeform 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10943" y="4833"/>
                </a:cxn>
                <a:cxn ang="0">
                  <a:pos x="12361" y="4270"/>
                </a:cxn>
                <a:cxn ang="0">
                  <a:pos x="12274" y="3416"/>
                </a:cxn>
                <a:cxn ang="0">
                  <a:pos x="13437" y="3551"/>
                </a:cxn>
                <a:cxn ang="0">
                  <a:pos x="13331" y="2791"/>
                </a:cxn>
                <a:cxn ang="0">
                  <a:pos x="12425" y="1939"/>
                </a:cxn>
                <a:cxn ang="0">
                  <a:pos x="13645" y="2054"/>
                </a:cxn>
                <a:cxn ang="0">
                  <a:pos x="12697" y="1405"/>
                </a:cxn>
                <a:cxn ang="0">
                  <a:pos x="11240" y="856"/>
                </a:cxn>
                <a:cxn ang="0">
                  <a:pos x="9986" y="564"/>
                </a:cxn>
                <a:cxn ang="0">
                  <a:pos x="10943" y="361"/>
                </a:cxn>
                <a:cxn ang="0">
                  <a:pos x="7651" y="61"/>
                </a:cxn>
                <a:cxn ang="0">
                  <a:pos x="4565" y="173"/>
                </a:cxn>
                <a:cxn ang="0">
                  <a:pos x="4080" y="889"/>
                </a:cxn>
                <a:cxn ang="0">
                  <a:pos x="4756" y="1033"/>
                </a:cxn>
                <a:cxn ang="0">
                  <a:pos x="6240" y="881"/>
                </a:cxn>
                <a:cxn ang="0">
                  <a:pos x="7845" y="929"/>
                </a:cxn>
                <a:cxn ang="0">
                  <a:pos x="8025" y="1070"/>
                </a:cxn>
                <a:cxn ang="0">
                  <a:pos x="6511" y="1220"/>
                </a:cxn>
                <a:cxn ang="0">
                  <a:pos x="5692" y="1338"/>
                </a:cxn>
                <a:cxn ang="0">
                  <a:pos x="6240" y="1551"/>
                </a:cxn>
                <a:cxn ang="0">
                  <a:pos x="7261" y="1814"/>
                </a:cxn>
                <a:cxn ang="0">
                  <a:pos x="7936" y="1969"/>
                </a:cxn>
                <a:cxn ang="0">
                  <a:pos x="9001" y="1969"/>
                </a:cxn>
                <a:cxn ang="0">
                  <a:pos x="10257" y="2150"/>
                </a:cxn>
                <a:cxn ang="0">
                  <a:pos x="10698" y="2383"/>
                </a:cxn>
                <a:cxn ang="0">
                  <a:pos x="9901" y="2320"/>
                </a:cxn>
                <a:cxn ang="0">
                  <a:pos x="9112" y="2273"/>
                </a:cxn>
                <a:cxn ang="0">
                  <a:pos x="9457" y="2614"/>
                </a:cxn>
                <a:cxn ang="0">
                  <a:pos x="10433" y="3274"/>
                </a:cxn>
                <a:cxn ang="0">
                  <a:pos x="10822" y="3876"/>
                </a:cxn>
                <a:cxn ang="0">
                  <a:pos x="9595" y="3101"/>
                </a:cxn>
                <a:cxn ang="0">
                  <a:pos x="8243" y="2383"/>
                </a:cxn>
                <a:cxn ang="0">
                  <a:pos x="6979" y="2320"/>
                </a:cxn>
                <a:cxn ang="0">
                  <a:pos x="6240" y="2805"/>
                </a:cxn>
                <a:cxn ang="0">
                  <a:pos x="6485" y="2095"/>
                </a:cxn>
                <a:cxn ang="0">
                  <a:pos x="6155" y="1866"/>
                </a:cxn>
                <a:cxn ang="0">
                  <a:pos x="5430" y="1673"/>
                </a:cxn>
                <a:cxn ang="0">
                  <a:pos x="4650" y="1500"/>
                </a:cxn>
                <a:cxn ang="0">
                  <a:pos x="3410" y="2195"/>
                </a:cxn>
                <a:cxn ang="0">
                  <a:pos x="3258" y="1693"/>
                </a:cxn>
                <a:cxn ang="0">
                  <a:pos x="3310" y="1163"/>
                </a:cxn>
                <a:cxn ang="0">
                  <a:pos x="1975" y="1008"/>
                </a:cxn>
                <a:cxn ang="0">
                  <a:pos x="817" y="1008"/>
                </a:cxn>
                <a:cxn ang="0">
                  <a:pos x="0" y="1985"/>
                </a:cxn>
                <a:cxn ang="0">
                  <a:pos x="1400" y="2900"/>
                </a:cxn>
                <a:cxn ang="0">
                  <a:pos x="2018" y="2619"/>
                </a:cxn>
                <a:cxn ang="0">
                  <a:pos x="2603" y="3176"/>
                </a:cxn>
                <a:cxn ang="0">
                  <a:pos x="3672" y="3720"/>
                </a:cxn>
                <a:cxn ang="0">
                  <a:pos x="4338" y="3763"/>
                </a:cxn>
                <a:cxn ang="0">
                  <a:pos x="5007" y="3341"/>
                </a:cxn>
                <a:cxn ang="0">
                  <a:pos x="5783" y="3688"/>
                </a:cxn>
                <a:cxn ang="0">
                  <a:pos x="6511" y="3906"/>
                </a:cxn>
                <a:cxn ang="0">
                  <a:pos x="7265" y="4055"/>
                </a:cxn>
                <a:cxn ang="0">
                  <a:pos x="7589" y="4466"/>
                </a:cxn>
                <a:cxn ang="0">
                  <a:pos x="8509" y="4085"/>
                </a:cxn>
                <a:cxn ang="0">
                  <a:pos x="9595" y="4318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5" name="Freeform 1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1569" y="3883"/>
                </a:cxn>
                <a:cxn ang="0">
                  <a:pos x="0" y="3293"/>
                </a:cxn>
                <a:cxn ang="0">
                  <a:pos x="1569" y="2006"/>
                </a:cxn>
                <a:cxn ang="0">
                  <a:pos x="2256" y="2233"/>
                </a:cxn>
                <a:cxn ang="0">
                  <a:pos x="3211" y="1750"/>
                </a:cxn>
                <a:cxn ang="0">
                  <a:pos x="4235" y="1536"/>
                </a:cxn>
                <a:cxn ang="0">
                  <a:pos x="4595" y="1823"/>
                </a:cxn>
                <a:cxn ang="0">
                  <a:pos x="5777" y="1352"/>
                </a:cxn>
                <a:cxn ang="0">
                  <a:pos x="6350" y="1053"/>
                </a:cxn>
                <a:cxn ang="0">
                  <a:pos x="6753" y="962"/>
                </a:cxn>
                <a:cxn ang="0">
                  <a:pos x="7486" y="1405"/>
                </a:cxn>
                <a:cxn ang="0">
                  <a:pos x="8046" y="905"/>
                </a:cxn>
                <a:cxn ang="0">
                  <a:pos x="8700" y="379"/>
                </a:cxn>
                <a:cxn ang="0">
                  <a:pos x="8992" y="96"/>
                </a:cxn>
                <a:cxn ang="0">
                  <a:pos x="10378" y="561"/>
                </a:cxn>
                <a:cxn ang="0">
                  <a:pos x="11208" y="1094"/>
                </a:cxn>
                <a:cxn ang="0">
                  <a:pos x="12140" y="1085"/>
                </a:cxn>
                <a:cxn ang="0">
                  <a:pos x="12676" y="1139"/>
                </a:cxn>
                <a:cxn ang="0">
                  <a:pos x="11844" y="2271"/>
                </a:cxn>
                <a:cxn ang="0">
                  <a:pos x="13148" y="2098"/>
                </a:cxn>
                <a:cxn ang="0">
                  <a:pos x="13094" y="2462"/>
                </a:cxn>
                <a:cxn ang="0">
                  <a:pos x="12274" y="2889"/>
                </a:cxn>
                <a:cxn ang="0">
                  <a:pos x="13614" y="2889"/>
                </a:cxn>
                <a:cxn ang="0">
                  <a:pos x="12274" y="3243"/>
                </a:cxn>
                <a:cxn ang="0">
                  <a:pos x="10708" y="3548"/>
                </a:cxn>
                <a:cxn ang="0">
                  <a:pos x="10019" y="3698"/>
                </a:cxn>
                <a:cxn ang="0">
                  <a:pos x="11458" y="3760"/>
                </a:cxn>
                <a:cxn ang="0">
                  <a:pos x="9083" y="4103"/>
                </a:cxn>
                <a:cxn ang="0">
                  <a:pos x="5683" y="4216"/>
                </a:cxn>
                <a:cxn ang="0">
                  <a:pos x="4399" y="3880"/>
                </a:cxn>
                <a:cxn ang="0">
                  <a:pos x="5777" y="3548"/>
                </a:cxn>
                <a:cxn ang="0">
                  <a:pos x="7253" y="3548"/>
                </a:cxn>
                <a:cxn ang="0">
                  <a:pos x="8624" y="3418"/>
                </a:cxn>
                <a:cxn ang="0">
                  <a:pos x="9063" y="3257"/>
                </a:cxn>
                <a:cxn ang="0">
                  <a:pos x="7786" y="3348"/>
                </a:cxn>
                <a:cxn ang="0">
                  <a:pos x="6715" y="3313"/>
                </a:cxn>
                <a:cxn ang="0">
                  <a:pos x="6983" y="3143"/>
                </a:cxn>
                <a:cxn ang="0">
                  <a:pos x="7915" y="2829"/>
                </a:cxn>
                <a:cxn ang="0">
                  <a:pos x="8520" y="2558"/>
                </a:cxn>
                <a:cxn ang="0">
                  <a:pos x="10256" y="2286"/>
                </a:cxn>
                <a:cxn ang="0">
                  <a:pos x="9689" y="2203"/>
                </a:cxn>
                <a:cxn ang="0">
                  <a:pos x="9404" y="2006"/>
                </a:cxn>
                <a:cxn ang="0">
                  <a:pos x="9404" y="1405"/>
                </a:cxn>
                <a:cxn ang="0">
                  <a:pos x="8597" y="2051"/>
                </a:cxn>
                <a:cxn ang="0">
                  <a:pos x="7671" y="2502"/>
                </a:cxn>
                <a:cxn ang="0">
                  <a:pos x="6493" y="2538"/>
                </a:cxn>
                <a:cxn ang="0">
                  <a:pos x="5873" y="1951"/>
                </a:cxn>
                <a:cxn ang="0">
                  <a:pos x="5873" y="2782"/>
                </a:cxn>
                <a:cxn ang="0">
                  <a:pos x="5683" y="3143"/>
                </a:cxn>
                <a:cxn ang="0">
                  <a:pos x="4732" y="3408"/>
                </a:cxn>
                <a:cxn ang="0">
                  <a:pos x="3864" y="3599"/>
                </a:cxn>
                <a:cxn ang="0">
                  <a:pos x="2946" y="2971"/>
                </a:cxn>
                <a:cxn ang="0">
                  <a:pos x="2611" y="3196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6" name="Line 1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67" name="Oval 1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5168" name="Rectangle 1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5169" name="Line 1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70" name="Line 1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127" name="Group 16"/>
          <p:cNvGrpSpPr/>
          <p:nvPr/>
        </p:nvGrpSpPr>
        <p:grpSpPr>
          <a:xfrm>
            <a:off x="0" y="0"/>
            <a:ext cx="1752600" cy="1165225"/>
            <a:chOff x="1311" y="661"/>
            <a:chExt cx="2760" cy="1835"/>
          </a:xfrm>
        </p:grpSpPr>
        <p:sp>
          <p:nvSpPr>
            <p:cNvPr id="5153" name="Freeform 1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14909" y="61"/>
                </a:cxn>
                <a:cxn ang="0">
                  <a:pos x="10110" y="49"/>
                </a:cxn>
                <a:cxn ang="0">
                  <a:pos x="5945" y="305"/>
                </a:cxn>
                <a:cxn ang="0">
                  <a:pos x="2476" y="867"/>
                </a:cxn>
                <a:cxn ang="0">
                  <a:pos x="449" y="1599"/>
                </a:cxn>
                <a:cxn ang="0">
                  <a:pos x="327" y="2657"/>
                </a:cxn>
                <a:cxn ang="0">
                  <a:pos x="3505" y="3737"/>
                </a:cxn>
                <a:cxn ang="0">
                  <a:pos x="7821" y="4203"/>
                </a:cxn>
                <a:cxn ang="0">
                  <a:pos x="9451" y="4488"/>
                </a:cxn>
                <a:cxn ang="0">
                  <a:pos x="10885" y="4639"/>
                </a:cxn>
                <a:cxn ang="0">
                  <a:pos x="13099" y="4752"/>
                </a:cxn>
                <a:cxn ang="0">
                  <a:pos x="11433" y="4428"/>
                </a:cxn>
                <a:cxn ang="0">
                  <a:pos x="12545" y="4311"/>
                </a:cxn>
                <a:cxn ang="0">
                  <a:pos x="15035" y="4257"/>
                </a:cxn>
                <a:cxn ang="0">
                  <a:pos x="17915" y="4031"/>
                </a:cxn>
                <a:cxn ang="0">
                  <a:pos x="20979" y="3737"/>
                </a:cxn>
                <a:cxn ang="0">
                  <a:pos x="23660" y="3403"/>
                </a:cxn>
                <a:cxn ang="0">
                  <a:pos x="25891" y="3067"/>
                </a:cxn>
                <a:cxn ang="0">
                  <a:pos x="28067" y="2700"/>
                </a:cxn>
                <a:cxn ang="0">
                  <a:pos x="30407" y="2293"/>
                </a:cxn>
                <a:cxn ang="0">
                  <a:pos x="32922" y="1913"/>
                </a:cxn>
                <a:cxn ang="0">
                  <a:pos x="35792" y="1621"/>
                </a:cxn>
                <a:cxn ang="0">
                  <a:pos x="38729" y="1407"/>
                </a:cxn>
                <a:cxn ang="0">
                  <a:pos x="40031" y="1685"/>
                </a:cxn>
                <a:cxn ang="0">
                  <a:pos x="41951" y="1833"/>
                </a:cxn>
                <a:cxn ang="0">
                  <a:pos x="42697" y="1760"/>
                </a:cxn>
                <a:cxn ang="0">
                  <a:pos x="41098" y="1560"/>
                </a:cxn>
                <a:cxn ang="0">
                  <a:pos x="40879" y="1317"/>
                </a:cxn>
                <a:cxn ang="0">
                  <a:pos x="43897" y="1115"/>
                </a:cxn>
                <a:cxn ang="0">
                  <a:pos x="47747" y="1222"/>
                </a:cxn>
                <a:cxn ang="0">
                  <a:pos x="51006" y="1529"/>
                </a:cxn>
                <a:cxn ang="0">
                  <a:pos x="49071" y="1187"/>
                </a:cxn>
                <a:cxn ang="0">
                  <a:pos x="46736" y="997"/>
                </a:cxn>
                <a:cxn ang="0">
                  <a:pos x="43897" y="936"/>
                </a:cxn>
                <a:cxn ang="0">
                  <a:pos x="40997" y="977"/>
                </a:cxn>
                <a:cxn ang="0">
                  <a:pos x="38208" y="1085"/>
                </a:cxn>
                <a:cxn ang="0">
                  <a:pos x="35594" y="1223"/>
                </a:cxn>
                <a:cxn ang="0">
                  <a:pos x="33121" y="1465"/>
                </a:cxn>
                <a:cxn ang="0">
                  <a:pos x="30985" y="1745"/>
                </a:cxn>
                <a:cxn ang="0">
                  <a:pos x="29042" y="2050"/>
                </a:cxn>
                <a:cxn ang="0">
                  <a:pos x="26330" y="2479"/>
                </a:cxn>
                <a:cxn ang="0">
                  <a:pos x="23146" y="2995"/>
                </a:cxn>
                <a:cxn ang="0">
                  <a:pos x="22061" y="2770"/>
                </a:cxn>
                <a:cxn ang="0">
                  <a:pos x="21563" y="2700"/>
                </a:cxn>
                <a:cxn ang="0">
                  <a:pos x="20648" y="2995"/>
                </a:cxn>
                <a:cxn ang="0">
                  <a:pos x="20383" y="3348"/>
                </a:cxn>
                <a:cxn ang="0">
                  <a:pos x="16609" y="3747"/>
                </a:cxn>
                <a:cxn ang="0">
                  <a:pos x="12614" y="3968"/>
                </a:cxn>
                <a:cxn ang="0">
                  <a:pos x="8806" y="3893"/>
                </a:cxn>
                <a:cxn ang="0">
                  <a:pos x="5628" y="3687"/>
                </a:cxn>
                <a:cxn ang="0">
                  <a:pos x="3505" y="3403"/>
                </a:cxn>
                <a:cxn ang="0">
                  <a:pos x="2916" y="3067"/>
                </a:cxn>
                <a:cxn ang="0">
                  <a:pos x="4005" y="2800"/>
                </a:cxn>
                <a:cxn ang="0">
                  <a:pos x="5552" y="2720"/>
                </a:cxn>
                <a:cxn ang="0">
                  <a:pos x="4476" y="2579"/>
                </a:cxn>
                <a:cxn ang="0">
                  <a:pos x="3113" y="2623"/>
                </a:cxn>
                <a:cxn ang="0">
                  <a:pos x="1347" y="2174"/>
                </a:cxn>
                <a:cxn ang="0">
                  <a:pos x="3400" y="1012"/>
                </a:cxn>
                <a:cxn ang="0">
                  <a:pos x="8711" y="382"/>
                </a:cxn>
                <a:cxn ang="0">
                  <a:pos x="13280" y="289"/>
                </a:cxn>
                <a:cxn ang="0">
                  <a:pos x="16513" y="413"/>
                </a:cxn>
                <a:cxn ang="0">
                  <a:pos x="18905" y="594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4" name="Freeform 1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4752" y="216"/>
                </a:cxn>
                <a:cxn ang="0">
                  <a:pos x="6808" y="0"/>
                </a:cxn>
                <a:cxn ang="0">
                  <a:pos x="9487" y="233"/>
                </a:cxn>
                <a:cxn ang="0">
                  <a:pos x="8072" y="306"/>
                </a:cxn>
                <a:cxn ang="0">
                  <a:pos x="9158" y="559"/>
                </a:cxn>
                <a:cxn ang="0">
                  <a:pos x="11154" y="928"/>
                </a:cxn>
                <a:cxn ang="0">
                  <a:pos x="12316" y="1419"/>
                </a:cxn>
                <a:cxn ang="0">
                  <a:pos x="10846" y="1419"/>
                </a:cxn>
                <a:cxn ang="0">
                  <a:pos x="11592" y="1661"/>
                </a:cxn>
                <a:cxn ang="0">
                  <a:pos x="12738" y="2210"/>
                </a:cxn>
                <a:cxn ang="0">
                  <a:pos x="13147" y="2683"/>
                </a:cxn>
                <a:cxn ang="0">
                  <a:pos x="11755" y="2577"/>
                </a:cxn>
                <a:cxn ang="0">
                  <a:pos x="11419" y="2941"/>
                </a:cxn>
                <a:cxn ang="0">
                  <a:pos x="10642" y="3646"/>
                </a:cxn>
                <a:cxn ang="0">
                  <a:pos x="9397" y="4160"/>
                </a:cxn>
                <a:cxn ang="0">
                  <a:pos x="9087" y="3684"/>
                </a:cxn>
                <a:cxn ang="0">
                  <a:pos x="7741" y="3323"/>
                </a:cxn>
                <a:cxn ang="0">
                  <a:pos x="6959" y="3150"/>
                </a:cxn>
                <a:cxn ang="0">
                  <a:pos x="6959" y="3514"/>
                </a:cxn>
                <a:cxn ang="0">
                  <a:pos x="5854" y="3348"/>
                </a:cxn>
                <a:cxn ang="0">
                  <a:pos x="4765" y="3060"/>
                </a:cxn>
                <a:cxn ang="0">
                  <a:pos x="4294" y="2848"/>
                </a:cxn>
                <a:cxn ang="0">
                  <a:pos x="3928" y="3088"/>
                </a:cxn>
                <a:cxn ang="0">
                  <a:pos x="2815" y="2804"/>
                </a:cxn>
                <a:cxn ang="0">
                  <a:pos x="1733" y="2357"/>
                </a:cxn>
                <a:cxn ang="0">
                  <a:pos x="1216" y="2073"/>
                </a:cxn>
                <a:cxn ang="0">
                  <a:pos x="669" y="2357"/>
                </a:cxn>
                <a:cxn ang="0">
                  <a:pos x="0" y="1356"/>
                </a:cxn>
                <a:cxn ang="0">
                  <a:pos x="1400" y="595"/>
                </a:cxn>
                <a:cxn ang="0">
                  <a:pos x="3306" y="802"/>
                </a:cxn>
                <a:cxn ang="0">
                  <a:pos x="2881" y="1692"/>
                </a:cxn>
                <a:cxn ang="0">
                  <a:pos x="3838" y="1001"/>
                </a:cxn>
                <a:cxn ang="0">
                  <a:pos x="5678" y="1249"/>
                </a:cxn>
                <a:cxn ang="0">
                  <a:pos x="6002" y="1655"/>
                </a:cxn>
                <a:cxn ang="0">
                  <a:pos x="5512" y="2304"/>
                </a:cxn>
                <a:cxn ang="0">
                  <a:pos x="6325" y="1889"/>
                </a:cxn>
                <a:cxn ang="0">
                  <a:pos x="7392" y="2023"/>
                </a:cxn>
                <a:cxn ang="0">
                  <a:pos x="8411" y="2452"/>
                </a:cxn>
                <a:cxn ang="0">
                  <a:pos x="9158" y="2965"/>
                </a:cxn>
                <a:cxn ang="0">
                  <a:pos x="8725" y="2357"/>
                </a:cxn>
                <a:cxn ang="0">
                  <a:pos x="9158" y="2165"/>
                </a:cxn>
                <a:cxn ang="0">
                  <a:pos x="9848" y="2150"/>
                </a:cxn>
                <a:cxn ang="0">
                  <a:pos x="8958" y="1920"/>
                </a:cxn>
                <a:cxn ang="0">
                  <a:pos x="8072" y="1846"/>
                </a:cxn>
                <a:cxn ang="0">
                  <a:pos x="7300" y="1445"/>
                </a:cxn>
                <a:cxn ang="0">
                  <a:pos x="7015" y="1213"/>
                </a:cxn>
                <a:cxn ang="0">
                  <a:pos x="7980" y="1137"/>
                </a:cxn>
                <a:cxn ang="0">
                  <a:pos x="8856" y="1213"/>
                </a:cxn>
                <a:cxn ang="0">
                  <a:pos x="8623" y="1087"/>
                </a:cxn>
                <a:cxn ang="0">
                  <a:pos x="7392" y="852"/>
                </a:cxn>
                <a:cxn ang="0">
                  <a:pos x="6144" y="880"/>
                </a:cxn>
                <a:cxn ang="0">
                  <a:pos x="5250" y="705"/>
                </a:cxn>
                <a:cxn ang="0">
                  <a:pos x="4435" y="525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5" name="Freeform 1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10943" y="4833"/>
                </a:cxn>
                <a:cxn ang="0">
                  <a:pos x="12361" y="4270"/>
                </a:cxn>
                <a:cxn ang="0">
                  <a:pos x="12274" y="3416"/>
                </a:cxn>
                <a:cxn ang="0">
                  <a:pos x="13437" y="3551"/>
                </a:cxn>
                <a:cxn ang="0">
                  <a:pos x="13331" y="2791"/>
                </a:cxn>
                <a:cxn ang="0">
                  <a:pos x="12425" y="1939"/>
                </a:cxn>
                <a:cxn ang="0">
                  <a:pos x="13645" y="2054"/>
                </a:cxn>
                <a:cxn ang="0">
                  <a:pos x="12697" y="1405"/>
                </a:cxn>
                <a:cxn ang="0">
                  <a:pos x="11240" y="856"/>
                </a:cxn>
                <a:cxn ang="0">
                  <a:pos x="9986" y="564"/>
                </a:cxn>
                <a:cxn ang="0">
                  <a:pos x="10943" y="361"/>
                </a:cxn>
                <a:cxn ang="0">
                  <a:pos x="7651" y="61"/>
                </a:cxn>
                <a:cxn ang="0">
                  <a:pos x="4565" y="173"/>
                </a:cxn>
                <a:cxn ang="0">
                  <a:pos x="4080" y="889"/>
                </a:cxn>
                <a:cxn ang="0">
                  <a:pos x="4756" y="1033"/>
                </a:cxn>
                <a:cxn ang="0">
                  <a:pos x="6240" y="881"/>
                </a:cxn>
                <a:cxn ang="0">
                  <a:pos x="7845" y="929"/>
                </a:cxn>
                <a:cxn ang="0">
                  <a:pos x="8025" y="1070"/>
                </a:cxn>
                <a:cxn ang="0">
                  <a:pos x="6511" y="1220"/>
                </a:cxn>
                <a:cxn ang="0">
                  <a:pos x="5692" y="1338"/>
                </a:cxn>
                <a:cxn ang="0">
                  <a:pos x="6240" y="1551"/>
                </a:cxn>
                <a:cxn ang="0">
                  <a:pos x="7261" y="1814"/>
                </a:cxn>
                <a:cxn ang="0">
                  <a:pos x="7936" y="1969"/>
                </a:cxn>
                <a:cxn ang="0">
                  <a:pos x="9001" y="1969"/>
                </a:cxn>
                <a:cxn ang="0">
                  <a:pos x="10257" y="2150"/>
                </a:cxn>
                <a:cxn ang="0">
                  <a:pos x="10698" y="2383"/>
                </a:cxn>
                <a:cxn ang="0">
                  <a:pos x="9901" y="2320"/>
                </a:cxn>
                <a:cxn ang="0">
                  <a:pos x="9112" y="2273"/>
                </a:cxn>
                <a:cxn ang="0">
                  <a:pos x="9457" y="2614"/>
                </a:cxn>
                <a:cxn ang="0">
                  <a:pos x="10433" y="3274"/>
                </a:cxn>
                <a:cxn ang="0">
                  <a:pos x="10822" y="3876"/>
                </a:cxn>
                <a:cxn ang="0">
                  <a:pos x="9595" y="3101"/>
                </a:cxn>
                <a:cxn ang="0">
                  <a:pos x="8243" y="2383"/>
                </a:cxn>
                <a:cxn ang="0">
                  <a:pos x="6979" y="2320"/>
                </a:cxn>
                <a:cxn ang="0">
                  <a:pos x="6240" y="2805"/>
                </a:cxn>
                <a:cxn ang="0">
                  <a:pos x="6485" y="2095"/>
                </a:cxn>
                <a:cxn ang="0">
                  <a:pos x="6155" y="1866"/>
                </a:cxn>
                <a:cxn ang="0">
                  <a:pos x="5430" y="1673"/>
                </a:cxn>
                <a:cxn ang="0">
                  <a:pos x="4650" y="1500"/>
                </a:cxn>
                <a:cxn ang="0">
                  <a:pos x="3410" y="2195"/>
                </a:cxn>
                <a:cxn ang="0">
                  <a:pos x="3258" y="1693"/>
                </a:cxn>
                <a:cxn ang="0">
                  <a:pos x="3310" y="1163"/>
                </a:cxn>
                <a:cxn ang="0">
                  <a:pos x="1975" y="1008"/>
                </a:cxn>
                <a:cxn ang="0">
                  <a:pos x="817" y="1008"/>
                </a:cxn>
                <a:cxn ang="0">
                  <a:pos x="0" y="1985"/>
                </a:cxn>
                <a:cxn ang="0">
                  <a:pos x="1400" y="2900"/>
                </a:cxn>
                <a:cxn ang="0">
                  <a:pos x="2018" y="2619"/>
                </a:cxn>
                <a:cxn ang="0">
                  <a:pos x="2603" y="3176"/>
                </a:cxn>
                <a:cxn ang="0">
                  <a:pos x="3672" y="3720"/>
                </a:cxn>
                <a:cxn ang="0">
                  <a:pos x="4338" y="3763"/>
                </a:cxn>
                <a:cxn ang="0">
                  <a:pos x="5007" y="3341"/>
                </a:cxn>
                <a:cxn ang="0">
                  <a:pos x="5783" y="3688"/>
                </a:cxn>
                <a:cxn ang="0">
                  <a:pos x="6511" y="3906"/>
                </a:cxn>
                <a:cxn ang="0">
                  <a:pos x="7265" y="4055"/>
                </a:cxn>
                <a:cxn ang="0">
                  <a:pos x="7589" y="4466"/>
                </a:cxn>
                <a:cxn ang="0">
                  <a:pos x="8509" y="4085"/>
                </a:cxn>
                <a:cxn ang="0">
                  <a:pos x="9595" y="4318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6" name="Freeform 2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1569" y="3883"/>
                </a:cxn>
                <a:cxn ang="0">
                  <a:pos x="0" y="3293"/>
                </a:cxn>
                <a:cxn ang="0">
                  <a:pos x="1569" y="2006"/>
                </a:cxn>
                <a:cxn ang="0">
                  <a:pos x="2256" y="2233"/>
                </a:cxn>
                <a:cxn ang="0">
                  <a:pos x="3211" y="1750"/>
                </a:cxn>
                <a:cxn ang="0">
                  <a:pos x="4235" y="1536"/>
                </a:cxn>
                <a:cxn ang="0">
                  <a:pos x="4595" y="1823"/>
                </a:cxn>
                <a:cxn ang="0">
                  <a:pos x="5777" y="1352"/>
                </a:cxn>
                <a:cxn ang="0">
                  <a:pos x="6350" y="1053"/>
                </a:cxn>
                <a:cxn ang="0">
                  <a:pos x="6753" y="962"/>
                </a:cxn>
                <a:cxn ang="0">
                  <a:pos x="7486" y="1405"/>
                </a:cxn>
                <a:cxn ang="0">
                  <a:pos x="8046" y="905"/>
                </a:cxn>
                <a:cxn ang="0">
                  <a:pos x="8700" y="379"/>
                </a:cxn>
                <a:cxn ang="0">
                  <a:pos x="8992" y="96"/>
                </a:cxn>
                <a:cxn ang="0">
                  <a:pos x="10378" y="561"/>
                </a:cxn>
                <a:cxn ang="0">
                  <a:pos x="11208" y="1094"/>
                </a:cxn>
                <a:cxn ang="0">
                  <a:pos x="12140" y="1085"/>
                </a:cxn>
                <a:cxn ang="0">
                  <a:pos x="12676" y="1139"/>
                </a:cxn>
                <a:cxn ang="0">
                  <a:pos x="11844" y="2271"/>
                </a:cxn>
                <a:cxn ang="0">
                  <a:pos x="13148" y="2098"/>
                </a:cxn>
                <a:cxn ang="0">
                  <a:pos x="13094" y="2462"/>
                </a:cxn>
                <a:cxn ang="0">
                  <a:pos x="12274" y="2889"/>
                </a:cxn>
                <a:cxn ang="0">
                  <a:pos x="13614" y="2889"/>
                </a:cxn>
                <a:cxn ang="0">
                  <a:pos x="12274" y="3243"/>
                </a:cxn>
                <a:cxn ang="0">
                  <a:pos x="10708" y="3548"/>
                </a:cxn>
                <a:cxn ang="0">
                  <a:pos x="10019" y="3698"/>
                </a:cxn>
                <a:cxn ang="0">
                  <a:pos x="11458" y="3760"/>
                </a:cxn>
                <a:cxn ang="0">
                  <a:pos x="9083" y="4103"/>
                </a:cxn>
                <a:cxn ang="0">
                  <a:pos x="5683" y="4216"/>
                </a:cxn>
                <a:cxn ang="0">
                  <a:pos x="4399" y="3880"/>
                </a:cxn>
                <a:cxn ang="0">
                  <a:pos x="5777" y="3548"/>
                </a:cxn>
                <a:cxn ang="0">
                  <a:pos x="7253" y="3548"/>
                </a:cxn>
                <a:cxn ang="0">
                  <a:pos x="8624" y="3418"/>
                </a:cxn>
                <a:cxn ang="0">
                  <a:pos x="9063" y="3257"/>
                </a:cxn>
                <a:cxn ang="0">
                  <a:pos x="7786" y="3348"/>
                </a:cxn>
                <a:cxn ang="0">
                  <a:pos x="6715" y="3313"/>
                </a:cxn>
                <a:cxn ang="0">
                  <a:pos x="6983" y="3143"/>
                </a:cxn>
                <a:cxn ang="0">
                  <a:pos x="7915" y="2829"/>
                </a:cxn>
                <a:cxn ang="0">
                  <a:pos x="8520" y="2558"/>
                </a:cxn>
                <a:cxn ang="0">
                  <a:pos x="10256" y="2286"/>
                </a:cxn>
                <a:cxn ang="0">
                  <a:pos x="9689" y="2203"/>
                </a:cxn>
                <a:cxn ang="0">
                  <a:pos x="9404" y="2006"/>
                </a:cxn>
                <a:cxn ang="0">
                  <a:pos x="9404" y="1405"/>
                </a:cxn>
                <a:cxn ang="0">
                  <a:pos x="8597" y="2051"/>
                </a:cxn>
                <a:cxn ang="0">
                  <a:pos x="7671" y="2502"/>
                </a:cxn>
                <a:cxn ang="0">
                  <a:pos x="6493" y="2538"/>
                </a:cxn>
                <a:cxn ang="0">
                  <a:pos x="5873" y="1951"/>
                </a:cxn>
                <a:cxn ang="0">
                  <a:pos x="5873" y="2782"/>
                </a:cxn>
                <a:cxn ang="0">
                  <a:pos x="5683" y="3143"/>
                </a:cxn>
                <a:cxn ang="0">
                  <a:pos x="4732" y="3408"/>
                </a:cxn>
                <a:cxn ang="0">
                  <a:pos x="3864" y="3599"/>
                </a:cxn>
                <a:cxn ang="0">
                  <a:pos x="2946" y="2971"/>
                </a:cxn>
                <a:cxn ang="0">
                  <a:pos x="2611" y="3196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7" name="Line 2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58" name="Oval 2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5159" name="Rectangle 2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5160" name="Line 2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61" name="Line 2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128" name="Group 26"/>
          <p:cNvGrpSpPr/>
          <p:nvPr/>
        </p:nvGrpSpPr>
        <p:grpSpPr>
          <a:xfrm rot="-5400000">
            <a:off x="-293687" y="5399088"/>
            <a:ext cx="1752600" cy="1165225"/>
            <a:chOff x="1311" y="661"/>
            <a:chExt cx="2760" cy="1835"/>
          </a:xfrm>
        </p:grpSpPr>
        <p:sp>
          <p:nvSpPr>
            <p:cNvPr id="5144" name="Freeform 2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14909" y="61"/>
                </a:cxn>
                <a:cxn ang="0">
                  <a:pos x="10110" y="49"/>
                </a:cxn>
                <a:cxn ang="0">
                  <a:pos x="5945" y="305"/>
                </a:cxn>
                <a:cxn ang="0">
                  <a:pos x="2476" y="867"/>
                </a:cxn>
                <a:cxn ang="0">
                  <a:pos x="449" y="1599"/>
                </a:cxn>
                <a:cxn ang="0">
                  <a:pos x="327" y="2657"/>
                </a:cxn>
                <a:cxn ang="0">
                  <a:pos x="3505" y="3737"/>
                </a:cxn>
                <a:cxn ang="0">
                  <a:pos x="7821" y="4203"/>
                </a:cxn>
                <a:cxn ang="0">
                  <a:pos x="9451" y="4488"/>
                </a:cxn>
                <a:cxn ang="0">
                  <a:pos x="10885" y="4639"/>
                </a:cxn>
                <a:cxn ang="0">
                  <a:pos x="13099" y="4752"/>
                </a:cxn>
                <a:cxn ang="0">
                  <a:pos x="11433" y="4428"/>
                </a:cxn>
                <a:cxn ang="0">
                  <a:pos x="12545" y="4311"/>
                </a:cxn>
                <a:cxn ang="0">
                  <a:pos x="15035" y="4257"/>
                </a:cxn>
                <a:cxn ang="0">
                  <a:pos x="17915" y="4031"/>
                </a:cxn>
                <a:cxn ang="0">
                  <a:pos x="20979" y="3737"/>
                </a:cxn>
                <a:cxn ang="0">
                  <a:pos x="23660" y="3403"/>
                </a:cxn>
                <a:cxn ang="0">
                  <a:pos x="25891" y="3067"/>
                </a:cxn>
                <a:cxn ang="0">
                  <a:pos x="28067" y="2700"/>
                </a:cxn>
                <a:cxn ang="0">
                  <a:pos x="30407" y="2293"/>
                </a:cxn>
                <a:cxn ang="0">
                  <a:pos x="32922" y="1913"/>
                </a:cxn>
                <a:cxn ang="0">
                  <a:pos x="35792" y="1621"/>
                </a:cxn>
                <a:cxn ang="0">
                  <a:pos x="38729" y="1407"/>
                </a:cxn>
                <a:cxn ang="0">
                  <a:pos x="40031" y="1685"/>
                </a:cxn>
                <a:cxn ang="0">
                  <a:pos x="41951" y="1833"/>
                </a:cxn>
                <a:cxn ang="0">
                  <a:pos x="42697" y="1760"/>
                </a:cxn>
                <a:cxn ang="0">
                  <a:pos x="41098" y="1560"/>
                </a:cxn>
                <a:cxn ang="0">
                  <a:pos x="40879" y="1317"/>
                </a:cxn>
                <a:cxn ang="0">
                  <a:pos x="43897" y="1115"/>
                </a:cxn>
                <a:cxn ang="0">
                  <a:pos x="47747" y="1222"/>
                </a:cxn>
                <a:cxn ang="0">
                  <a:pos x="51006" y="1529"/>
                </a:cxn>
                <a:cxn ang="0">
                  <a:pos x="49071" y="1187"/>
                </a:cxn>
                <a:cxn ang="0">
                  <a:pos x="46736" y="997"/>
                </a:cxn>
                <a:cxn ang="0">
                  <a:pos x="43897" y="936"/>
                </a:cxn>
                <a:cxn ang="0">
                  <a:pos x="40997" y="977"/>
                </a:cxn>
                <a:cxn ang="0">
                  <a:pos x="38208" y="1085"/>
                </a:cxn>
                <a:cxn ang="0">
                  <a:pos x="35594" y="1223"/>
                </a:cxn>
                <a:cxn ang="0">
                  <a:pos x="33121" y="1465"/>
                </a:cxn>
                <a:cxn ang="0">
                  <a:pos x="30985" y="1745"/>
                </a:cxn>
                <a:cxn ang="0">
                  <a:pos x="29042" y="2050"/>
                </a:cxn>
                <a:cxn ang="0">
                  <a:pos x="26330" y="2479"/>
                </a:cxn>
                <a:cxn ang="0">
                  <a:pos x="23146" y="2995"/>
                </a:cxn>
                <a:cxn ang="0">
                  <a:pos x="22061" y="2770"/>
                </a:cxn>
                <a:cxn ang="0">
                  <a:pos x="21563" y="2700"/>
                </a:cxn>
                <a:cxn ang="0">
                  <a:pos x="20648" y="2995"/>
                </a:cxn>
                <a:cxn ang="0">
                  <a:pos x="20383" y="3348"/>
                </a:cxn>
                <a:cxn ang="0">
                  <a:pos x="16609" y="3747"/>
                </a:cxn>
                <a:cxn ang="0">
                  <a:pos x="12614" y="3968"/>
                </a:cxn>
                <a:cxn ang="0">
                  <a:pos x="8806" y="3893"/>
                </a:cxn>
                <a:cxn ang="0">
                  <a:pos x="5628" y="3687"/>
                </a:cxn>
                <a:cxn ang="0">
                  <a:pos x="3505" y="3403"/>
                </a:cxn>
                <a:cxn ang="0">
                  <a:pos x="2916" y="3067"/>
                </a:cxn>
                <a:cxn ang="0">
                  <a:pos x="4005" y="2800"/>
                </a:cxn>
                <a:cxn ang="0">
                  <a:pos x="5552" y="2720"/>
                </a:cxn>
                <a:cxn ang="0">
                  <a:pos x="4476" y="2579"/>
                </a:cxn>
                <a:cxn ang="0">
                  <a:pos x="3113" y="2623"/>
                </a:cxn>
                <a:cxn ang="0">
                  <a:pos x="1347" y="2174"/>
                </a:cxn>
                <a:cxn ang="0">
                  <a:pos x="3400" y="1012"/>
                </a:cxn>
                <a:cxn ang="0">
                  <a:pos x="8711" y="382"/>
                </a:cxn>
                <a:cxn ang="0">
                  <a:pos x="13280" y="289"/>
                </a:cxn>
                <a:cxn ang="0">
                  <a:pos x="16513" y="413"/>
                </a:cxn>
                <a:cxn ang="0">
                  <a:pos x="18905" y="594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5" name="Freeform 2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4752" y="216"/>
                </a:cxn>
                <a:cxn ang="0">
                  <a:pos x="6808" y="0"/>
                </a:cxn>
                <a:cxn ang="0">
                  <a:pos x="9487" y="233"/>
                </a:cxn>
                <a:cxn ang="0">
                  <a:pos x="8072" y="306"/>
                </a:cxn>
                <a:cxn ang="0">
                  <a:pos x="9158" y="559"/>
                </a:cxn>
                <a:cxn ang="0">
                  <a:pos x="11154" y="928"/>
                </a:cxn>
                <a:cxn ang="0">
                  <a:pos x="12316" y="1419"/>
                </a:cxn>
                <a:cxn ang="0">
                  <a:pos x="10846" y="1419"/>
                </a:cxn>
                <a:cxn ang="0">
                  <a:pos x="11592" y="1661"/>
                </a:cxn>
                <a:cxn ang="0">
                  <a:pos x="12738" y="2210"/>
                </a:cxn>
                <a:cxn ang="0">
                  <a:pos x="13147" y="2683"/>
                </a:cxn>
                <a:cxn ang="0">
                  <a:pos x="11755" y="2577"/>
                </a:cxn>
                <a:cxn ang="0">
                  <a:pos x="11419" y="2941"/>
                </a:cxn>
                <a:cxn ang="0">
                  <a:pos x="10642" y="3646"/>
                </a:cxn>
                <a:cxn ang="0">
                  <a:pos x="9397" y="4160"/>
                </a:cxn>
                <a:cxn ang="0">
                  <a:pos x="9087" y="3684"/>
                </a:cxn>
                <a:cxn ang="0">
                  <a:pos x="7741" y="3323"/>
                </a:cxn>
                <a:cxn ang="0">
                  <a:pos x="6959" y="3150"/>
                </a:cxn>
                <a:cxn ang="0">
                  <a:pos x="6959" y="3514"/>
                </a:cxn>
                <a:cxn ang="0">
                  <a:pos x="5854" y="3348"/>
                </a:cxn>
                <a:cxn ang="0">
                  <a:pos x="4765" y="3060"/>
                </a:cxn>
                <a:cxn ang="0">
                  <a:pos x="4294" y="2848"/>
                </a:cxn>
                <a:cxn ang="0">
                  <a:pos x="3928" y="3088"/>
                </a:cxn>
                <a:cxn ang="0">
                  <a:pos x="2815" y="2804"/>
                </a:cxn>
                <a:cxn ang="0">
                  <a:pos x="1733" y="2357"/>
                </a:cxn>
                <a:cxn ang="0">
                  <a:pos x="1216" y="2073"/>
                </a:cxn>
                <a:cxn ang="0">
                  <a:pos x="669" y="2357"/>
                </a:cxn>
                <a:cxn ang="0">
                  <a:pos x="0" y="1356"/>
                </a:cxn>
                <a:cxn ang="0">
                  <a:pos x="1400" y="595"/>
                </a:cxn>
                <a:cxn ang="0">
                  <a:pos x="3306" y="802"/>
                </a:cxn>
                <a:cxn ang="0">
                  <a:pos x="2881" y="1692"/>
                </a:cxn>
                <a:cxn ang="0">
                  <a:pos x="3838" y="1001"/>
                </a:cxn>
                <a:cxn ang="0">
                  <a:pos x="5678" y="1249"/>
                </a:cxn>
                <a:cxn ang="0">
                  <a:pos x="6002" y="1655"/>
                </a:cxn>
                <a:cxn ang="0">
                  <a:pos x="5512" y="2304"/>
                </a:cxn>
                <a:cxn ang="0">
                  <a:pos x="6325" y="1889"/>
                </a:cxn>
                <a:cxn ang="0">
                  <a:pos x="7392" y="2023"/>
                </a:cxn>
                <a:cxn ang="0">
                  <a:pos x="8411" y="2452"/>
                </a:cxn>
                <a:cxn ang="0">
                  <a:pos x="9158" y="2965"/>
                </a:cxn>
                <a:cxn ang="0">
                  <a:pos x="8725" y="2357"/>
                </a:cxn>
                <a:cxn ang="0">
                  <a:pos x="9158" y="2165"/>
                </a:cxn>
                <a:cxn ang="0">
                  <a:pos x="9848" y="2150"/>
                </a:cxn>
                <a:cxn ang="0">
                  <a:pos x="8958" y="1920"/>
                </a:cxn>
                <a:cxn ang="0">
                  <a:pos x="8072" y="1846"/>
                </a:cxn>
                <a:cxn ang="0">
                  <a:pos x="7300" y="1445"/>
                </a:cxn>
                <a:cxn ang="0">
                  <a:pos x="7015" y="1213"/>
                </a:cxn>
                <a:cxn ang="0">
                  <a:pos x="7980" y="1137"/>
                </a:cxn>
                <a:cxn ang="0">
                  <a:pos x="8856" y="1213"/>
                </a:cxn>
                <a:cxn ang="0">
                  <a:pos x="8623" y="1087"/>
                </a:cxn>
                <a:cxn ang="0">
                  <a:pos x="7392" y="852"/>
                </a:cxn>
                <a:cxn ang="0">
                  <a:pos x="6144" y="880"/>
                </a:cxn>
                <a:cxn ang="0">
                  <a:pos x="5250" y="705"/>
                </a:cxn>
                <a:cxn ang="0">
                  <a:pos x="4435" y="525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6" name="Freeform 2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10943" y="4833"/>
                </a:cxn>
                <a:cxn ang="0">
                  <a:pos x="12361" y="4270"/>
                </a:cxn>
                <a:cxn ang="0">
                  <a:pos x="12274" y="3416"/>
                </a:cxn>
                <a:cxn ang="0">
                  <a:pos x="13437" y="3551"/>
                </a:cxn>
                <a:cxn ang="0">
                  <a:pos x="13331" y="2791"/>
                </a:cxn>
                <a:cxn ang="0">
                  <a:pos x="12425" y="1939"/>
                </a:cxn>
                <a:cxn ang="0">
                  <a:pos x="13645" y="2054"/>
                </a:cxn>
                <a:cxn ang="0">
                  <a:pos x="12697" y="1405"/>
                </a:cxn>
                <a:cxn ang="0">
                  <a:pos x="11240" y="856"/>
                </a:cxn>
                <a:cxn ang="0">
                  <a:pos x="9986" y="564"/>
                </a:cxn>
                <a:cxn ang="0">
                  <a:pos x="10943" y="361"/>
                </a:cxn>
                <a:cxn ang="0">
                  <a:pos x="7651" y="61"/>
                </a:cxn>
                <a:cxn ang="0">
                  <a:pos x="4565" y="173"/>
                </a:cxn>
                <a:cxn ang="0">
                  <a:pos x="4080" y="889"/>
                </a:cxn>
                <a:cxn ang="0">
                  <a:pos x="4756" y="1033"/>
                </a:cxn>
                <a:cxn ang="0">
                  <a:pos x="6240" y="881"/>
                </a:cxn>
                <a:cxn ang="0">
                  <a:pos x="7845" y="929"/>
                </a:cxn>
                <a:cxn ang="0">
                  <a:pos x="8025" y="1070"/>
                </a:cxn>
                <a:cxn ang="0">
                  <a:pos x="6511" y="1220"/>
                </a:cxn>
                <a:cxn ang="0">
                  <a:pos x="5692" y="1338"/>
                </a:cxn>
                <a:cxn ang="0">
                  <a:pos x="6240" y="1551"/>
                </a:cxn>
                <a:cxn ang="0">
                  <a:pos x="7261" y="1814"/>
                </a:cxn>
                <a:cxn ang="0">
                  <a:pos x="7936" y="1969"/>
                </a:cxn>
                <a:cxn ang="0">
                  <a:pos x="9001" y="1969"/>
                </a:cxn>
                <a:cxn ang="0">
                  <a:pos x="10257" y="2150"/>
                </a:cxn>
                <a:cxn ang="0">
                  <a:pos x="10698" y="2383"/>
                </a:cxn>
                <a:cxn ang="0">
                  <a:pos x="9901" y="2320"/>
                </a:cxn>
                <a:cxn ang="0">
                  <a:pos x="9112" y="2273"/>
                </a:cxn>
                <a:cxn ang="0">
                  <a:pos x="9457" y="2614"/>
                </a:cxn>
                <a:cxn ang="0">
                  <a:pos x="10433" y="3274"/>
                </a:cxn>
                <a:cxn ang="0">
                  <a:pos x="10822" y="3876"/>
                </a:cxn>
                <a:cxn ang="0">
                  <a:pos x="9595" y="3101"/>
                </a:cxn>
                <a:cxn ang="0">
                  <a:pos x="8243" y="2383"/>
                </a:cxn>
                <a:cxn ang="0">
                  <a:pos x="6979" y="2320"/>
                </a:cxn>
                <a:cxn ang="0">
                  <a:pos x="6240" y="2805"/>
                </a:cxn>
                <a:cxn ang="0">
                  <a:pos x="6485" y="2095"/>
                </a:cxn>
                <a:cxn ang="0">
                  <a:pos x="6155" y="1866"/>
                </a:cxn>
                <a:cxn ang="0">
                  <a:pos x="5430" y="1673"/>
                </a:cxn>
                <a:cxn ang="0">
                  <a:pos x="4650" y="1500"/>
                </a:cxn>
                <a:cxn ang="0">
                  <a:pos x="3410" y="2195"/>
                </a:cxn>
                <a:cxn ang="0">
                  <a:pos x="3258" y="1693"/>
                </a:cxn>
                <a:cxn ang="0">
                  <a:pos x="3310" y="1163"/>
                </a:cxn>
                <a:cxn ang="0">
                  <a:pos x="1975" y="1008"/>
                </a:cxn>
                <a:cxn ang="0">
                  <a:pos x="817" y="1008"/>
                </a:cxn>
                <a:cxn ang="0">
                  <a:pos x="0" y="1985"/>
                </a:cxn>
                <a:cxn ang="0">
                  <a:pos x="1400" y="2900"/>
                </a:cxn>
                <a:cxn ang="0">
                  <a:pos x="2018" y="2619"/>
                </a:cxn>
                <a:cxn ang="0">
                  <a:pos x="2603" y="3176"/>
                </a:cxn>
                <a:cxn ang="0">
                  <a:pos x="3672" y="3720"/>
                </a:cxn>
                <a:cxn ang="0">
                  <a:pos x="4338" y="3763"/>
                </a:cxn>
                <a:cxn ang="0">
                  <a:pos x="5007" y="3341"/>
                </a:cxn>
                <a:cxn ang="0">
                  <a:pos x="5783" y="3688"/>
                </a:cxn>
                <a:cxn ang="0">
                  <a:pos x="6511" y="3906"/>
                </a:cxn>
                <a:cxn ang="0">
                  <a:pos x="7265" y="4055"/>
                </a:cxn>
                <a:cxn ang="0">
                  <a:pos x="7589" y="4466"/>
                </a:cxn>
                <a:cxn ang="0">
                  <a:pos x="8509" y="4085"/>
                </a:cxn>
                <a:cxn ang="0">
                  <a:pos x="9595" y="4318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7" name="Freeform 3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1569" y="3883"/>
                </a:cxn>
                <a:cxn ang="0">
                  <a:pos x="0" y="3293"/>
                </a:cxn>
                <a:cxn ang="0">
                  <a:pos x="1569" y="2006"/>
                </a:cxn>
                <a:cxn ang="0">
                  <a:pos x="2256" y="2233"/>
                </a:cxn>
                <a:cxn ang="0">
                  <a:pos x="3211" y="1750"/>
                </a:cxn>
                <a:cxn ang="0">
                  <a:pos x="4235" y="1536"/>
                </a:cxn>
                <a:cxn ang="0">
                  <a:pos x="4595" y="1823"/>
                </a:cxn>
                <a:cxn ang="0">
                  <a:pos x="5777" y="1352"/>
                </a:cxn>
                <a:cxn ang="0">
                  <a:pos x="6350" y="1053"/>
                </a:cxn>
                <a:cxn ang="0">
                  <a:pos x="6753" y="962"/>
                </a:cxn>
                <a:cxn ang="0">
                  <a:pos x="7486" y="1405"/>
                </a:cxn>
                <a:cxn ang="0">
                  <a:pos x="8046" y="905"/>
                </a:cxn>
                <a:cxn ang="0">
                  <a:pos x="8700" y="379"/>
                </a:cxn>
                <a:cxn ang="0">
                  <a:pos x="8992" y="96"/>
                </a:cxn>
                <a:cxn ang="0">
                  <a:pos x="10378" y="561"/>
                </a:cxn>
                <a:cxn ang="0">
                  <a:pos x="11208" y="1094"/>
                </a:cxn>
                <a:cxn ang="0">
                  <a:pos x="12140" y="1085"/>
                </a:cxn>
                <a:cxn ang="0">
                  <a:pos x="12676" y="1139"/>
                </a:cxn>
                <a:cxn ang="0">
                  <a:pos x="11844" y="2271"/>
                </a:cxn>
                <a:cxn ang="0">
                  <a:pos x="13148" y="2098"/>
                </a:cxn>
                <a:cxn ang="0">
                  <a:pos x="13094" y="2462"/>
                </a:cxn>
                <a:cxn ang="0">
                  <a:pos x="12274" y="2889"/>
                </a:cxn>
                <a:cxn ang="0">
                  <a:pos x="13614" y="2889"/>
                </a:cxn>
                <a:cxn ang="0">
                  <a:pos x="12274" y="3243"/>
                </a:cxn>
                <a:cxn ang="0">
                  <a:pos x="10708" y="3548"/>
                </a:cxn>
                <a:cxn ang="0">
                  <a:pos x="10019" y="3698"/>
                </a:cxn>
                <a:cxn ang="0">
                  <a:pos x="11458" y="3760"/>
                </a:cxn>
                <a:cxn ang="0">
                  <a:pos x="9083" y="4103"/>
                </a:cxn>
                <a:cxn ang="0">
                  <a:pos x="5683" y="4216"/>
                </a:cxn>
                <a:cxn ang="0">
                  <a:pos x="4399" y="3880"/>
                </a:cxn>
                <a:cxn ang="0">
                  <a:pos x="5777" y="3548"/>
                </a:cxn>
                <a:cxn ang="0">
                  <a:pos x="7253" y="3548"/>
                </a:cxn>
                <a:cxn ang="0">
                  <a:pos x="8624" y="3418"/>
                </a:cxn>
                <a:cxn ang="0">
                  <a:pos x="9063" y="3257"/>
                </a:cxn>
                <a:cxn ang="0">
                  <a:pos x="7786" y="3348"/>
                </a:cxn>
                <a:cxn ang="0">
                  <a:pos x="6715" y="3313"/>
                </a:cxn>
                <a:cxn ang="0">
                  <a:pos x="6983" y="3143"/>
                </a:cxn>
                <a:cxn ang="0">
                  <a:pos x="7915" y="2829"/>
                </a:cxn>
                <a:cxn ang="0">
                  <a:pos x="8520" y="2558"/>
                </a:cxn>
                <a:cxn ang="0">
                  <a:pos x="10256" y="2286"/>
                </a:cxn>
                <a:cxn ang="0">
                  <a:pos x="9689" y="2203"/>
                </a:cxn>
                <a:cxn ang="0">
                  <a:pos x="9404" y="2006"/>
                </a:cxn>
                <a:cxn ang="0">
                  <a:pos x="9404" y="1405"/>
                </a:cxn>
                <a:cxn ang="0">
                  <a:pos x="8597" y="2051"/>
                </a:cxn>
                <a:cxn ang="0">
                  <a:pos x="7671" y="2502"/>
                </a:cxn>
                <a:cxn ang="0">
                  <a:pos x="6493" y="2538"/>
                </a:cxn>
                <a:cxn ang="0">
                  <a:pos x="5873" y="1951"/>
                </a:cxn>
                <a:cxn ang="0">
                  <a:pos x="5873" y="2782"/>
                </a:cxn>
                <a:cxn ang="0">
                  <a:pos x="5683" y="3143"/>
                </a:cxn>
                <a:cxn ang="0">
                  <a:pos x="4732" y="3408"/>
                </a:cxn>
                <a:cxn ang="0">
                  <a:pos x="3864" y="3599"/>
                </a:cxn>
                <a:cxn ang="0">
                  <a:pos x="2946" y="2971"/>
                </a:cxn>
                <a:cxn ang="0">
                  <a:pos x="2611" y="3196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8" name="Line 3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9" name="Oval 3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5150" name="Rectangle 3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5151" name="Line 3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52" name="Line 3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129" name="Group 36"/>
          <p:cNvGrpSpPr/>
          <p:nvPr/>
        </p:nvGrpSpPr>
        <p:grpSpPr>
          <a:xfrm rot="10800000">
            <a:off x="7391400" y="5699125"/>
            <a:ext cx="1752600" cy="1165225"/>
            <a:chOff x="1311" y="661"/>
            <a:chExt cx="2760" cy="1835"/>
          </a:xfrm>
        </p:grpSpPr>
        <p:sp>
          <p:nvSpPr>
            <p:cNvPr id="5135" name="Freeform 3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14909" y="61"/>
                </a:cxn>
                <a:cxn ang="0">
                  <a:pos x="10110" y="49"/>
                </a:cxn>
                <a:cxn ang="0">
                  <a:pos x="5945" y="305"/>
                </a:cxn>
                <a:cxn ang="0">
                  <a:pos x="2476" y="867"/>
                </a:cxn>
                <a:cxn ang="0">
                  <a:pos x="449" y="1599"/>
                </a:cxn>
                <a:cxn ang="0">
                  <a:pos x="327" y="2657"/>
                </a:cxn>
                <a:cxn ang="0">
                  <a:pos x="3505" y="3737"/>
                </a:cxn>
                <a:cxn ang="0">
                  <a:pos x="7821" y="4203"/>
                </a:cxn>
                <a:cxn ang="0">
                  <a:pos x="9451" y="4488"/>
                </a:cxn>
                <a:cxn ang="0">
                  <a:pos x="10885" y="4639"/>
                </a:cxn>
                <a:cxn ang="0">
                  <a:pos x="13099" y="4752"/>
                </a:cxn>
                <a:cxn ang="0">
                  <a:pos x="11433" y="4428"/>
                </a:cxn>
                <a:cxn ang="0">
                  <a:pos x="12545" y="4311"/>
                </a:cxn>
                <a:cxn ang="0">
                  <a:pos x="15035" y="4257"/>
                </a:cxn>
                <a:cxn ang="0">
                  <a:pos x="17915" y="4031"/>
                </a:cxn>
                <a:cxn ang="0">
                  <a:pos x="20979" y="3737"/>
                </a:cxn>
                <a:cxn ang="0">
                  <a:pos x="23660" y="3403"/>
                </a:cxn>
                <a:cxn ang="0">
                  <a:pos x="25891" y="3067"/>
                </a:cxn>
                <a:cxn ang="0">
                  <a:pos x="28067" y="2700"/>
                </a:cxn>
                <a:cxn ang="0">
                  <a:pos x="30407" y="2293"/>
                </a:cxn>
                <a:cxn ang="0">
                  <a:pos x="32922" y="1913"/>
                </a:cxn>
                <a:cxn ang="0">
                  <a:pos x="35792" y="1621"/>
                </a:cxn>
                <a:cxn ang="0">
                  <a:pos x="38729" y="1407"/>
                </a:cxn>
                <a:cxn ang="0">
                  <a:pos x="40031" y="1685"/>
                </a:cxn>
                <a:cxn ang="0">
                  <a:pos x="41951" y="1833"/>
                </a:cxn>
                <a:cxn ang="0">
                  <a:pos x="42697" y="1760"/>
                </a:cxn>
                <a:cxn ang="0">
                  <a:pos x="41098" y="1560"/>
                </a:cxn>
                <a:cxn ang="0">
                  <a:pos x="40879" y="1317"/>
                </a:cxn>
                <a:cxn ang="0">
                  <a:pos x="43897" y="1115"/>
                </a:cxn>
                <a:cxn ang="0">
                  <a:pos x="47747" y="1222"/>
                </a:cxn>
                <a:cxn ang="0">
                  <a:pos x="51006" y="1529"/>
                </a:cxn>
                <a:cxn ang="0">
                  <a:pos x="49071" y="1187"/>
                </a:cxn>
                <a:cxn ang="0">
                  <a:pos x="46736" y="997"/>
                </a:cxn>
                <a:cxn ang="0">
                  <a:pos x="43897" y="936"/>
                </a:cxn>
                <a:cxn ang="0">
                  <a:pos x="40997" y="977"/>
                </a:cxn>
                <a:cxn ang="0">
                  <a:pos x="38208" y="1085"/>
                </a:cxn>
                <a:cxn ang="0">
                  <a:pos x="35594" y="1223"/>
                </a:cxn>
                <a:cxn ang="0">
                  <a:pos x="33121" y="1465"/>
                </a:cxn>
                <a:cxn ang="0">
                  <a:pos x="30985" y="1745"/>
                </a:cxn>
                <a:cxn ang="0">
                  <a:pos x="29042" y="2050"/>
                </a:cxn>
                <a:cxn ang="0">
                  <a:pos x="26330" y="2479"/>
                </a:cxn>
                <a:cxn ang="0">
                  <a:pos x="23146" y="2995"/>
                </a:cxn>
                <a:cxn ang="0">
                  <a:pos x="22061" y="2770"/>
                </a:cxn>
                <a:cxn ang="0">
                  <a:pos x="21563" y="2700"/>
                </a:cxn>
                <a:cxn ang="0">
                  <a:pos x="20648" y="2995"/>
                </a:cxn>
                <a:cxn ang="0">
                  <a:pos x="20383" y="3348"/>
                </a:cxn>
                <a:cxn ang="0">
                  <a:pos x="16609" y="3747"/>
                </a:cxn>
                <a:cxn ang="0">
                  <a:pos x="12614" y="3968"/>
                </a:cxn>
                <a:cxn ang="0">
                  <a:pos x="8806" y="3893"/>
                </a:cxn>
                <a:cxn ang="0">
                  <a:pos x="5628" y="3687"/>
                </a:cxn>
                <a:cxn ang="0">
                  <a:pos x="3505" y="3403"/>
                </a:cxn>
                <a:cxn ang="0">
                  <a:pos x="2916" y="3067"/>
                </a:cxn>
                <a:cxn ang="0">
                  <a:pos x="4005" y="2800"/>
                </a:cxn>
                <a:cxn ang="0">
                  <a:pos x="5552" y="2720"/>
                </a:cxn>
                <a:cxn ang="0">
                  <a:pos x="4476" y="2579"/>
                </a:cxn>
                <a:cxn ang="0">
                  <a:pos x="3113" y="2623"/>
                </a:cxn>
                <a:cxn ang="0">
                  <a:pos x="1347" y="2174"/>
                </a:cxn>
                <a:cxn ang="0">
                  <a:pos x="3400" y="1012"/>
                </a:cxn>
                <a:cxn ang="0">
                  <a:pos x="8711" y="382"/>
                </a:cxn>
                <a:cxn ang="0">
                  <a:pos x="13280" y="289"/>
                </a:cxn>
                <a:cxn ang="0">
                  <a:pos x="16513" y="413"/>
                </a:cxn>
                <a:cxn ang="0">
                  <a:pos x="18905" y="594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6" name="Freeform 3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4752" y="216"/>
                </a:cxn>
                <a:cxn ang="0">
                  <a:pos x="6808" y="0"/>
                </a:cxn>
                <a:cxn ang="0">
                  <a:pos x="9487" y="233"/>
                </a:cxn>
                <a:cxn ang="0">
                  <a:pos x="8072" y="306"/>
                </a:cxn>
                <a:cxn ang="0">
                  <a:pos x="9158" y="559"/>
                </a:cxn>
                <a:cxn ang="0">
                  <a:pos x="11154" y="928"/>
                </a:cxn>
                <a:cxn ang="0">
                  <a:pos x="12316" y="1419"/>
                </a:cxn>
                <a:cxn ang="0">
                  <a:pos x="10846" y="1419"/>
                </a:cxn>
                <a:cxn ang="0">
                  <a:pos x="11592" y="1661"/>
                </a:cxn>
                <a:cxn ang="0">
                  <a:pos x="12738" y="2210"/>
                </a:cxn>
                <a:cxn ang="0">
                  <a:pos x="13147" y="2683"/>
                </a:cxn>
                <a:cxn ang="0">
                  <a:pos x="11755" y="2577"/>
                </a:cxn>
                <a:cxn ang="0">
                  <a:pos x="11419" y="2941"/>
                </a:cxn>
                <a:cxn ang="0">
                  <a:pos x="10642" y="3646"/>
                </a:cxn>
                <a:cxn ang="0">
                  <a:pos x="9397" y="4160"/>
                </a:cxn>
                <a:cxn ang="0">
                  <a:pos x="9087" y="3684"/>
                </a:cxn>
                <a:cxn ang="0">
                  <a:pos x="7741" y="3323"/>
                </a:cxn>
                <a:cxn ang="0">
                  <a:pos x="6959" y="3150"/>
                </a:cxn>
                <a:cxn ang="0">
                  <a:pos x="6959" y="3514"/>
                </a:cxn>
                <a:cxn ang="0">
                  <a:pos x="5854" y="3348"/>
                </a:cxn>
                <a:cxn ang="0">
                  <a:pos x="4765" y="3060"/>
                </a:cxn>
                <a:cxn ang="0">
                  <a:pos x="4294" y="2848"/>
                </a:cxn>
                <a:cxn ang="0">
                  <a:pos x="3928" y="3088"/>
                </a:cxn>
                <a:cxn ang="0">
                  <a:pos x="2815" y="2804"/>
                </a:cxn>
                <a:cxn ang="0">
                  <a:pos x="1733" y="2357"/>
                </a:cxn>
                <a:cxn ang="0">
                  <a:pos x="1216" y="2073"/>
                </a:cxn>
                <a:cxn ang="0">
                  <a:pos x="669" y="2357"/>
                </a:cxn>
                <a:cxn ang="0">
                  <a:pos x="0" y="1356"/>
                </a:cxn>
                <a:cxn ang="0">
                  <a:pos x="1400" y="595"/>
                </a:cxn>
                <a:cxn ang="0">
                  <a:pos x="3306" y="802"/>
                </a:cxn>
                <a:cxn ang="0">
                  <a:pos x="2881" y="1692"/>
                </a:cxn>
                <a:cxn ang="0">
                  <a:pos x="3838" y="1001"/>
                </a:cxn>
                <a:cxn ang="0">
                  <a:pos x="5678" y="1249"/>
                </a:cxn>
                <a:cxn ang="0">
                  <a:pos x="6002" y="1655"/>
                </a:cxn>
                <a:cxn ang="0">
                  <a:pos x="5512" y="2304"/>
                </a:cxn>
                <a:cxn ang="0">
                  <a:pos x="6325" y="1889"/>
                </a:cxn>
                <a:cxn ang="0">
                  <a:pos x="7392" y="2023"/>
                </a:cxn>
                <a:cxn ang="0">
                  <a:pos x="8411" y="2452"/>
                </a:cxn>
                <a:cxn ang="0">
                  <a:pos x="9158" y="2965"/>
                </a:cxn>
                <a:cxn ang="0">
                  <a:pos x="8725" y="2357"/>
                </a:cxn>
                <a:cxn ang="0">
                  <a:pos x="9158" y="2165"/>
                </a:cxn>
                <a:cxn ang="0">
                  <a:pos x="9848" y="2150"/>
                </a:cxn>
                <a:cxn ang="0">
                  <a:pos x="8958" y="1920"/>
                </a:cxn>
                <a:cxn ang="0">
                  <a:pos x="8072" y="1846"/>
                </a:cxn>
                <a:cxn ang="0">
                  <a:pos x="7300" y="1445"/>
                </a:cxn>
                <a:cxn ang="0">
                  <a:pos x="7015" y="1213"/>
                </a:cxn>
                <a:cxn ang="0">
                  <a:pos x="7980" y="1137"/>
                </a:cxn>
                <a:cxn ang="0">
                  <a:pos x="8856" y="1213"/>
                </a:cxn>
                <a:cxn ang="0">
                  <a:pos x="8623" y="1087"/>
                </a:cxn>
                <a:cxn ang="0">
                  <a:pos x="7392" y="852"/>
                </a:cxn>
                <a:cxn ang="0">
                  <a:pos x="6144" y="880"/>
                </a:cxn>
                <a:cxn ang="0">
                  <a:pos x="5250" y="705"/>
                </a:cxn>
                <a:cxn ang="0">
                  <a:pos x="4435" y="525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7" name="Freeform 3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10943" y="4833"/>
                </a:cxn>
                <a:cxn ang="0">
                  <a:pos x="12361" y="4270"/>
                </a:cxn>
                <a:cxn ang="0">
                  <a:pos x="12274" y="3416"/>
                </a:cxn>
                <a:cxn ang="0">
                  <a:pos x="13437" y="3551"/>
                </a:cxn>
                <a:cxn ang="0">
                  <a:pos x="13331" y="2791"/>
                </a:cxn>
                <a:cxn ang="0">
                  <a:pos x="12425" y="1939"/>
                </a:cxn>
                <a:cxn ang="0">
                  <a:pos x="13645" y="2054"/>
                </a:cxn>
                <a:cxn ang="0">
                  <a:pos x="12697" y="1405"/>
                </a:cxn>
                <a:cxn ang="0">
                  <a:pos x="11240" y="856"/>
                </a:cxn>
                <a:cxn ang="0">
                  <a:pos x="9986" y="564"/>
                </a:cxn>
                <a:cxn ang="0">
                  <a:pos x="10943" y="361"/>
                </a:cxn>
                <a:cxn ang="0">
                  <a:pos x="7651" y="61"/>
                </a:cxn>
                <a:cxn ang="0">
                  <a:pos x="4565" y="173"/>
                </a:cxn>
                <a:cxn ang="0">
                  <a:pos x="4080" y="889"/>
                </a:cxn>
                <a:cxn ang="0">
                  <a:pos x="4756" y="1033"/>
                </a:cxn>
                <a:cxn ang="0">
                  <a:pos x="6240" y="881"/>
                </a:cxn>
                <a:cxn ang="0">
                  <a:pos x="7845" y="929"/>
                </a:cxn>
                <a:cxn ang="0">
                  <a:pos x="8025" y="1070"/>
                </a:cxn>
                <a:cxn ang="0">
                  <a:pos x="6511" y="1220"/>
                </a:cxn>
                <a:cxn ang="0">
                  <a:pos x="5692" y="1338"/>
                </a:cxn>
                <a:cxn ang="0">
                  <a:pos x="6240" y="1551"/>
                </a:cxn>
                <a:cxn ang="0">
                  <a:pos x="7261" y="1814"/>
                </a:cxn>
                <a:cxn ang="0">
                  <a:pos x="7936" y="1969"/>
                </a:cxn>
                <a:cxn ang="0">
                  <a:pos x="9001" y="1969"/>
                </a:cxn>
                <a:cxn ang="0">
                  <a:pos x="10257" y="2150"/>
                </a:cxn>
                <a:cxn ang="0">
                  <a:pos x="10698" y="2383"/>
                </a:cxn>
                <a:cxn ang="0">
                  <a:pos x="9901" y="2320"/>
                </a:cxn>
                <a:cxn ang="0">
                  <a:pos x="9112" y="2273"/>
                </a:cxn>
                <a:cxn ang="0">
                  <a:pos x="9457" y="2614"/>
                </a:cxn>
                <a:cxn ang="0">
                  <a:pos x="10433" y="3274"/>
                </a:cxn>
                <a:cxn ang="0">
                  <a:pos x="10822" y="3876"/>
                </a:cxn>
                <a:cxn ang="0">
                  <a:pos x="9595" y="3101"/>
                </a:cxn>
                <a:cxn ang="0">
                  <a:pos x="8243" y="2383"/>
                </a:cxn>
                <a:cxn ang="0">
                  <a:pos x="6979" y="2320"/>
                </a:cxn>
                <a:cxn ang="0">
                  <a:pos x="6240" y="2805"/>
                </a:cxn>
                <a:cxn ang="0">
                  <a:pos x="6485" y="2095"/>
                </a:cxn>
                <a:cxn ang="0">
                  <a:pos x="6155" y="1866"/>
                </a:cxn>
                <a:cxn ang="0">
                  <a:pos x="5430" y="1673"/>
                </a:cxn>
                <a:cxn ang="0">
                  <a:pos x="4650" y="1500"/>
                </a:cxn>
                <a:cxn ang="0">
                  <a:pos x="3410" y="2195"/>
                </a:cxn>
                <a:cxn ang="0">
                  <a:pos x="3258" y="1693"/>
                </a:cxn>
                <a:cxn ang="0">
                  <a:pos x="3310" y="1163"/>
                </a:cxn>
                <a:cxn ang="0">
                  <a:pos x="1975" y="1008"/>
                </a:cxn>
                <a:cxn ang="0">
                  <a:pos x="817" y="1008"/>
                </a:cxn>
                <a:cxn ang="0">
                  <a:pos x="0" y="1985"/>
                </a:cxn>
                <a:cxn ang="0">
                  <a:pos x="1400" y="2900"/>
                </a:cxn>
                <a:cxn ang="0">
                  <a:pos x="2018" y="2619"/>
                </a:cxn>
                <a:cxn ang="0">
                  <a:pos x="2603" y="3176"/>
                </a:cxn>
                <a:cxn ang="0">
                  <a:pos x="3672" y="3720"/>
                </a:cxn>
                <a:cxn ang="0">
                  <a:pos x="4338" y="3763"/>
                </a:cxn>
                <a:cxn ang="0">
                  <a:pos x="5007" y="3341"/>
                </a:cxn>
                <a:cxn ang="0">
                  <a:pos x="5783" y="3688"/>
                </a:cxn>
                <a:cxn ang="0">
                  <a:pos x="6511" y="3906"/>
                </a:cxn>
                <a:cxn ang="0">
                  <a:pos x="7265" y="4055"/>
                </a:cxn>
                <a:cxn ang="0">
                  <a:pos x="7589" y="4466"/>
                </a:cxn>
                <a:cxn ang="0">
                  <a:pos x="8509" y="4085"/>
                </a:cxn>
                <a:cxn ang="0">
                  <a:pos x="9595" y="4318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8" name="Freeform 4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1569" y="3883"/>
                </a:cxn>
                <a:cxn ang="0">
                  <a:pos x="0" y="3293"/>
                </a:cxn>
                <a:cxn ang="0">
                  <a:pos x="1569" y="2006"/>
                </a:cxn>
                <a:cxn ang="0">
                  <a:pos x="2256" y="2233"/>
                </a:cxn>
                <a:cxn ang="0">
                  <a:pos x="3211" y="1750"/>
                </a:cxn>
                <a:cxn ang="0">
                  <a:pos x="4235" y="1536"/>
                </a:cxn>
                <a:cxn ang="0">
                  <a:pos x="4595" y="1823"/>
                </a:cxn>
                <a:cxn ang="0">
                  <a:pos x="5777" y="1352"/>
                </a:cxn>
                <a:cxn ang="0">
                  <a:pos x="6350" y="1053"/>
                </a:cxn>
                <a:cxn ang="0">
                  <a:pos x="6753" y="962"/>
                </a:cxn>
                <a:cxn ang="0">
                  <a:pos x="7486" y="1405"/>
                </a:cxn>
                <a:cxn ang="0">
                  <a:pos x="8046" y="905"/>
                </a:cxn>
                <a:cxn ang="0">
                  <a:pos x="8700" y="379"/>
                </a:cxn>
                <a:cxn ang="0">
                  <a:pos x="8992" y="96"/>
                </a:cxn>
                <a:cxn ang="0">
                  <a:pos x="10378" y="561"/>
                </a:cxn>
                <a:cxn ang="0">
                  <a:pos x="11208" y="1094"/>
                </a:cxn>
                <a:cxn ang="0">
                  <a:pos x="12140" y="1085"/>
                </a:cxn>
                <a:cxn ang="0">
                  <a:pos x="12676" y="1139"/>
                </a:cxn>
                <a:cxn ang="0">
                  <a:pos x="11844" y="2271"/>
                </a:cxn>
                <a:cxn ang="0">
                  <a:pos x="13148" y="2098"/>
                </a:cxn>
                <a:cxn ang="0">
                  <a:pos x="13094" y="2462"/>
                </a:cxn>
                <a:cxn ang="0">
                  <a:pos x="12274" y="2889"/>
                </a:cxn>
                <a:cxn ang="0">
                  <a:pos x="13614" y="2889"/>
                </a:cxn>
                <a:cxn ang="0">
                  <a:pos x="12274" y="3243"/>
                </a:cxn>
                <a:cxn ang="0">
                  <a:pos x="10708" y="3548"/>
                </a:cxn>
                <a:cxn ang="0">
                  <a:pos x="10019" y="3698"/>
                </a:cxn>
                <a:cxn ang="0">
                  <a:pos x="11458" y="3760"/>
                </a:cxn>
                <a:cxn ang="0">
                  <a:pos x="9083" y="4103"/>
                </a:cxn>
                <a:cxn ang="0">
                  <a:pos x="5683" y="4216"/>
                </a:cxn>
                <a:cxn ang="0">
                  <a:pos x="4399" y="3880"/>
                </a:cxn>
                <a:cxn ang="0">
                  <a:pos x="5777" y="3548"/>
                </a:cxn>
                <a:cxn ang="0">
                  <a:pos x="7253" y="3548"/>
                </a:cxn>
                <a:cxn ang="0">
                  <a:pos x="8624" y="3418"/>
                </a:cxn>
                <a:cxn ang="0">
                  <a:pos x="9063" y="3257"/>
                </a:cxn>
                <a:cxn ang="0">
                  <a:pos x="7786" y="3348"/>
                </a:cxn>
                <a:cxn ang="0">
                  <a:pos x="6715" y="3313"/>
                </a:cxn>
                <a:cxn ang="0">
                  <a:pos x="6983" y="3143"/>
                </a:cxn>
                <a:cxn ang="0">
                  <a:pos x="7915" y="2829"/>
                </a:cxn>
                <a:cxn ang="0">
                  <a:pos x="8520" y="2558"/>
                </a:cxn>
                <a:cxn ang="0">
                  <a:pos x="10256" y="2286"/>
                </a:cxn>
                <a:cxn ang="0">
                  <a:pos x="9689" y="2203"/>
                </a:cxn>
                <a:cxn ang="0">
                  <a:pos x="9404" y="2006"/>
                </a:cxn>
                <a:cxn ang="0">
                  <a:pos x="9404" y="1405"/>
                </a:cxn>
                <a:cxn ang="0">
                  <a:pos x="8597" y="2051"/>
                </a:cxn>
                <a:cxn ang="0">
                  <a:pos x="7671" y="2502"/>
                </a:cxn>
                <a:cxn ang="0">
                  <a:pos x="6493" y="2538"/>
                </a:cxn>
                <a:cxn ang="0">
                  <a:pos x="5873" y="1951"/>
                </a:cxn>
                <a:cxn ang="0">
                  <a:pos x="5873" y="2782"/>
                </a:cxn>
                <a:cxn ang="0">
                  <a:pos x="5683" y="3143"/>
                </a:cxn>
                <a:cxn ang="0">
                  <a:pos x="4732" y="3408"/>
                </a:cxn>
                <a:cxn ang="0">
                  <a:pos x="3864" y="3599"/>
                </a:cxn>
                <a:cxn ang="0">
                  <a:pos x="2946" y="2971"/>
                </a:cxn>
                <a:cxn ang="0">
                  <a:pos x="2611" y="3196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9" name="Line 4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0" name="Oval 4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5141" name="Rectangle 4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5142" name="Line 4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3" name="Line 4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289" name="Text Box 49"/>
          <p:cNvSpPr txBox="1"/>
          <p:nvPr/>
        </p:nvSpPr>
        <p:spPr>
          <a:xfrm>
            <a:off x="4191000" y="1371600"/>
            <a:ext cx="2590800" cy="4740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0500" dirty="0">
                <a:solidFill>
                  <a:srgbClr val="FF0066"/>
                </a:solidFill>
              </a:rPr>
              <a:t>ô</a:t>
            </a:r>
            <a:endParaRPr lang="en-US" altLang="en-US" sz="30500" dirty="0">
              <a:solidFill>
                <a:srgbClr val="FF0066"/>
              </a:solidFill>
            </a:endParaRPr>
          </a:p>
        </p:txBody>
      </p:sp>
      <p:sp>
        <p:nvSpPr>
          <p:cNvPr id="10291" name="Text Box 51">
            <a:hlinkClick r:id="" action="ppaction://hlinkshowjump?jump=nextslide"/>
          </p:cNvPr>
          <p:cNvSpPr txBox="1"/>
          <p:nvPr/>
        </p:nvSpPr>
        <p:spPr>
          <a:xfrm>
            <a:off x="1066800" y="914400"/>
            <a:ext cx="2286000" cy="5213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3600" dirty="0">
                <a:solidFill>
                  <a:schemeClr val="hlink"/>
                </a:solidFill>
                <a:latin typeface=".VnCentury Schoolbook" pitchFamily="34" charset="0"/>
              </a:rPr>
              <a:t>o</a:t>
            </a:r>
            <a:endParaRPr lang="en-US" altLang="en-US" sz="33600" dirty="0">
              <a:solidFill>
                <a:schemeClr val="hlink"/>
              </a:solidFill>
              <a:latin typeface=".VnCentury Schoolbook" pitchFamily="34" charset="0"/>
            </a:endParaRPr>
          </a:p>
        </p:txBody>
      </p:sp>
      <p:sp>
        <p:nvSpPr>
          <p:cNvPr id="10293" name="AutoShape 53"/>
          <p:cNvSpPr/>
          <p:nvPr/>
        </p:nvSpPr>
        <p:spPr>
          <a:xfrm>
            <a:off x="5791200" y="533400"/>
            <a:ext cx="2971800" cy="23622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10294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783002">
            <a:off x="6278563" y="852488"/>
            <a:ext cx="1752600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4" name="Text Box 55"/>
          <p:cNvSpPr txBox="1"/>
          <p:nvPr/>
        </p:nvSpPr>
        <p:spPr>
          <a:xfrm>
            <a:off x="1450975" y="517525"/>
            <a:ext cx="4313238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Chữ o hình tròn nhé</a:t>
            </a:r>
            <a:endParaRPr lang="en-US" altLang="en-US" dirty="0">
              <a:solidFill>
                <a:srgbClr val="002060"/>
              </a:solidFill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Chữ ô giống cái ô</a:t>
            </a:r>
            <a:endParaRPr lang="en-US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9" grpId="0"/>
      <p:bldP spid="10291" grpId="0"/>
      <p:bldP spid="102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lang="en-US" altLang="en-US" sz="4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lang="en-US" altLang="en-US" sz="32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</p:pic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6594475" y="4860925"/>
          <a:ext cx="2549525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2" imgW="1999615" imgH="1831340" progId="">
                  <p:embed/>
                </p:oleObj>
              </mc:Choice>
              <mc:Fallback>
                <p:oleObj name="" r:id="rId2" imgW="1999615" imgH="1831340" progId="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94475" y="4860925"/>
                        <a:ext cx="2549525" cy="1997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50" name="Group 6"/>
          <p:cNvGrpSpPr/>
          <p:nvPr/>
        </p:nvGrpSpPr>
        <p:grpSpPr>
          <a:xfrm rot="5400000">
            <a:off x="7620000" y="228600"/>
            <a:ext cx="1752600" cy="1295400"/>
            <a:chOff x="1311" y="661"/>
            <a:chExt cx="2760" cy="1835"/>
          </a:xfrm>
        </p:grpSpPr>
        <p:sp>
          <p:nvSpPr>
            <p:cNvPr id="6190" name="Freeform 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14909" y="61"/>
                </a:cxn>
                <a:cxn ang="0">
                  <a:pos x="10110" y="49"/>
                </a:cxn>
                <a:cxn ang="0">
                  <a:pos x="5945" y="305"/>
                </a:cxn>
                <a:cxn ang="0">
                  <a:pos x="2476" y="867"/>
                </a:cxn>
                <a:cxn ang="0">
                  <a:pos x="449" y="1599"/>
                </a:cxn>
                <a:cxn ang="0">
                  <a:pos x="327" y="2657"/>
                </a:cxn>
                <a:cxn ang="0">
                  <a:pos x="3505" y="3737"/>
                </a:cxn>
                <a:cxn ang="0">
                  <a:pos x="7821" y="4203"/>
                </a:cxn>
                <a:cxn ang="0">
                  <a:pos x="9451" y="4488"/>
                </a:cxn>
                <a:cxn ang="0">
                  <a:pos x="10885" y="4639"/>
                </a:cxn>
                <a:cxn ang="0">
                  <a:pos x="13099" y="4752"/>
                </a:cxn>
                <a:cxn ang="0">
                  <a:pos x="11433" y="4428"/>
                </a:cxn>
                <a:cxn ang="0">
                  <a:pos x="12545" y="4311"/>
                </a:cxn>
                <a:cxn ang="0">
                  <a:pos x="15035" y="4257"/>
                </a:cxn>
                <a:cxn ang="0">
                  <a:pos x="17915" y="4031"/>
                </a:cxn>
                <a:cxn ang="0">
                  <a:pos x="20979" y="3737"/>
                </a:cxn>
                <a:cxn ang="0">
                  <a:pos x="23660" y="3403"/>
                </a:cxn>
                <a:cxn ang="0">
                  <a:pos x="25891" y="3067"/>
                </a:cxn>
                <a:cxn ang="0">
                  <a:pos x="28067" y="2700"/>
                </a:cxn>
                <a:cxn ang="0">
                  <a:pos x="30407" y="2293"/>
                </a:cxn>
                <a:cxn ang="0">
                  <a:pos x="32922" y="1913"/>
                </a:cxn>
                <a:cxn ang="0">
                  <a:pos x="35792" y="1621"/>
                </a:cxn>
                <a:cxn ang="0">
                  <a:pos x="38729" y="1407"/>
                </a:cxn>
                <a:cxn ang="0">
                  <a:pos x="40031" y="1685"/>
                </a:cxn>
                <a:cxn ang="0">
                  <a:pos x="41951" y="1833"/>
                </a:cxn>
                <a:cxn ang="0">
                  <a:pos x="42697" y="1760"/>
                </a:cxn>
                <a:cxn ang="0">
                  <a:pos x="41098" y="1560"/>
                </a:cxn>
                <a:cxn ang="0">
                  <a:pos x="40879" y="1317"/>
                </a:cxn>
                <a:cxn ang="0">
                  <a:pos x="43897" y="1115"/>
                </a:cxn>
                <a:cxn ang="0">
                  <a:pos x="47747" y="1222"/>
                </a:cxn>
                <a:cxn ang="0">
                  <a:pos x="51006" y="1529"/>
                </a:cxn>
                <a:cxn ang="0">
                  <a:pos x="49071" y="1187"/>
                </a:cxn>
                <a:cxn ang="0">
                  <a:pos x="46736" y="997"/>
                </a:cxn>
                <a:cxn ang="0">
                  <a:pos x="43897" y="936"/>
                </a:cxn>
                <a:cxn ang="0">
                  <a:pos x="40997" y="977"/>
                </a:cxn>
                <a:cxn ang="0">
                  <a:pos x="38208" y="1085"/>
                </a:cxn>
                <a:cxn ang="0">
                  <a:pos x="35594" y="1223"/>
                </a:cxn>
                <a:cxn ang="0">
                  <a:pos x="33121" y="1465"/>
                </a:cxn>
                <a:cxn ang="0">
                  <a:pos x="30985" y="1745"/>
                </a:cxn>
                <a:cxn ang="0">
                  <a:pos x="29042" y="2050"/>
                </a:cxn>
                <a:cxn ang="0">
                  <a:pos x="26330" y="2479"/>
                </a:cxn>
                <a:cxn ang="0">
                  <a:pos x="23146" y="2995"/>
                </a:cxn>
                <a:cxn ang="0">
                  <a:pos x="22061" y="2770"/>
                </a:cxn>
                <a:cxn ang="0">
                  <a:pos x="21563" y="2700"/>
                </a:cxn>
                <a:cxn ang="0">
                  <a:pos x="20648" y="2995"/>
                </a:cxn>
                <a:cxn ang="0">
                  <a:pos x="20383" y="3348"/>
                </a:cxn>
                <a:cxn ang="0">
                  <a:pos x="16609" y="3747"/>
                </a:cxn>
                <a:cxn ang="0">
                  <a:pos x="12614" y="3968"/>
                </a:cxn>
                <a:cxn ang="0">
                  <a:pos x="8806" y="3893"/>
                </a:cxn>
                <a:cxn ang="0">
                  <a:pos x="5628" y="3687"/>
                </a:cxn>
                <a:cxn ang="0">
                  <a:pos x="3505" y="3403"/>
                </a:cxn>
                <a:cxn ang="0">
                  <a:pos x="2916" y="3067"/>
                </a:cxn>
                <a:cxn ang="0">
                  <a:pos x="4005" y="2800"/>
                </a:cxn>
                <a:cxn ang="0">
                  <a:pos x="5552" y="2720"/>
                </a:cxn>
                <a:cxn ang="0">
                  <a:pos x="4476" y="2579"/>
                </a:cxn>
                <a:cxn ang="0">
                  <a:pos x="3113" y="2623"/>
                </a:cxn>
                <a:cxn ang="0">
                  <a:pos x="1347" y="2174"/>
                </a:cxn>
                <a:cxn ang="0">
                  <a:pos x="3400" y="1012"/>
                </a:cxn>
                <a:cxn ang="0">
                  <a:pos x="8711" y="382"/>
                </a:cxn>
                <a:cxn ang="0">
                  <a:pos x="13280" y="289"/>
                </a:cxn>
                <a:cxn ang="0">
                  <a:pos x="16513" y="413"/>
                </a:cxn>
                <a:cxn ang="0">
                  <a:pos x="18905" y="594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91" name="Freeform 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4752" y="216"/>
                </a:cxn>
                <a:cxn ang="0">
                  <a:pos x="6808" y="0"/>
                </a:cxn>
                <a:cxn ang="0">
                  <a:pos x="9487" y="233"/>
                </a:cxn>
                <a:cxn ang="0">
                  <a:pos x="8072" y="306"/>
                </a:cxn>
                <a:cxn ang="0">
                  <a:pos x="9158" y="559"/>
                </a:cxn>
                <a:cxn ang="0">
                  <a:pos x="11154" y="928"/>
                </a:cxn>
                <a:cxn ang="0">
                  <a:pos x="12316" y="1419"/>
                </a:cxn>
                <a:cxn ang="0">
                  <a:pos x="10846" y="1419"/>
                </a:cxn>
                <a:cxn ang="0">
                  <a:pos x="11592" y="1661"/>
                </a:cxn>
                <a:cxn ang="0">
                  <a:pos x="12738" y="2210"/>
                </a:cxn>
                <a:cxn ang="0">
                  <a:pos x="13147" y="2683"/>
                </a:cxn>
                <a:cxn ang="0">
                  <a:pos x="11755" y="2577"/>
                </a:cxn>
                <a:cxn ang="0">
                  <a:pos x="11419" y="2941"/>
                </a:cxn>
                <a:cxn ang="0">
                  <a:pos x="10642" y="3646"/>
                </a:cxn>
                <a:cxn ang="0">
                  <a:pos x="9397" y="4160"/>
                </a:cxn>
                <a:cxn ang="0">
                  <a:pos x="9087" y="3684"/>
                </a:cxn>
                <a:cxn ang="0">
                  <a:pos x="7741" y="3323"/>
                </a:cxn>
                <a:cxn ang="0">
                  <a:pos x="6959" y="3150"/>
                </a:cxn>
                <a:cxn ang="0">
                  <a:pos x="6959" y="3514"/>
                </a:cxn>
                <a:cxn ang="0">
                  <a:pos x="5854" y="3348"/>
                </a:cxn>
                <a:cxn ang="0">
                  <a:pos x="4765" y="3060"/>
                </a:cxn>
                <a:cxn ang="0">
                  <a:pos x="4294" y="2848"/>
                </a:cxn>
                <a:cxn ang="0">
                  <a:pos x="3928" y="3088"/>
                </a:cxn>
                <a:cxn ang="0">
                  <a:pos x="2815" y="2804"/>
                </a:cxn>
                <a:cxn ang="0">
                  <a:pos x="1733" y="2357"/>
                </a:cxn>
                <a:cxn ang="0">
                  <a:pos x="1216" y="2073"/>
                </a:cxn>
                <a:cxn ang="0">
                  <a:pos x="669" y="2357"/>
                </a:cxn>
                <a:cxn ang="0">
                  <a:pos x="0" y="1356"/>
                </a:cxn>
                <a:cxn ang="0">
                  <a:pos x="1400" y="595"/>
                </a:cxn>
                <a:cxn ang="0">
                  <a:pos x="3306" y="802"/>
                </a:cxn>
                <a:cxn ang="0">
                  <a:pos x="2881" y="1692"/>
                </a:cxn>
                <a:cxn ang="0">
                  <a:pos x="3838" y="1001"/>
                </a:cxn>
                <a:cxn ang="0">
                  <a:pos x="5678" y="1249"/>
                </a:cxn>
                <a:cxn ang="0">
                  <a:pos x="6002" y="1655"/>
                </a:cxn>
                <a:cxn ang="0">
                  <a:pos x="5512" y="2304"/>
                </a:cxn>
                <a:cxn ang="0">
                  <a:pos x="6325" y="1889"/>
                </a:cxn>
                <a:cxn ang="0">
                  <a:pos x="7392" y="2023"/>
                </a:cxn>
                <a:cxn ang="0">
                  <a:pos x="8411" y="2452"/>
                </a:cxn>
                <a:cxn ang="0">
                  <a:pos x="9158" y="2965"/>
                </a:cxn>
                <a:cxn ang="0">
                  <a:pos x="8725" y="2357"/>
                </a:cxn>
                <a:cxn ang="0">
                  <a:pos x="9158" y="2165"/>
                </a:cxn>
                <a:cxn ang="0">
                  <a:pos x="9848" y="2150"/>
                </a:cxn>
                <a:cxn ang="0">
                  <a:pos x="8958" y="1920"/>
                </a:cxn>
                <a:cxn ang="0">
                  <a:pos x="8072" y="1846"/>
                </a:cxn>
                <a:cxn ang="0">
                  <a:pos x="7300" y="1445"/>
                </a:cxn>
                <a:cxn ang="0">
                  <a:pos x="7015" y="1213"/>
                </a:cxn>
                <a:cxn ang="0">
                  <a:pos x="7980" y="1137"/>
                </a:cxn>
                <a:cxn ang="0">
                  <a:pos x="8856" y="1213"/>
                </a:cxn>
                <a:cxn ang="0">
                  <a:pos x="8623" y="1087"/>
                </a:cxn>
                <a:cxn ang="0">
                  <a:pos x="7392" y="852"/>
                </a:cxn>
                <a:cxn ang="0">
                  <a:pos x="6144" y="880"/>
                </a:cxn>
                <a:cxn ang="0">
                  <a:pos x="5250" y="705"/>
                </a:cxn>
                <a:cxn ang="0">
                  <a:pos x="4435" y="525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92" name="Freeform 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10943" y="4833"/>
                </a:cxn>
                <a:cxn ang="0">
                  <a:pos x="12361" y="4270"/>
                </a:cxn>
                <a:cxn ang="0">
                  <a:pos x="12274" y="3416"/>
                </a:cxn>
                <a:cxn ang="0">
                  <a:pos x="13437" y="3551"/>
                </a:cxn>
                <a:cxn ang="0">
                  <a:pos x="13331" y="2791"/>
                </a:cxn>
                <a:cxn ang="0">
                  <a:pos x="12425" y="1939"/>
                </a:cxn>
                <a:cxn ang="0">
                  <a:pos x="13645" y="2054"/>
                </a:cxn>
                <a:cxn ang="0">
                  <a:pos x="12697" y="1405"/>
                </a:cxn>
                <a:cxn ang="0">
                  <a:pos x="11240" y="856"/>
                </a:cxn>
                <a:cxn ang="0">
                  <a:pos x="9986" y="564"/>
                </a:cxn>
                <a:cxn ang="0">
                  <a:pos x="10943" y="361"/>
                </a:cxn>
                <a:cxn ang="0">
                  <a:pos x="7651" y="61"/>
                </a:cxn>
                <a:cxn ang="0">
                  <a:pos x="4565" y="173"/>
                </a:cxn>
                <a:cxn ang="0">
                  <a:pos x="4080" y="889"/>
                </a:cxn>
                <a:cxn ang="0">
                  <a:pos x="4756" y="1033"/>
                </a:cxn>
                <a:cxn ang="0">
                  <a:pos x="6240" y="881"/>
                </a:cxn>
                <a:cxn ang="0">
                  <a:pos x="7845" y="929"/>
                </a:cxn>
                <a:cxn ang="0">
                  <a:pos x="8025" y="1070"/>
                </a:cxn>
                <a:cxn ang="0">
                  <a:pos x="6511" y="1220"/>
                </a:cxn>
                <a:cxn ang="0">
                  <a:pos x="5692" y="1338"/>
                </a:cxn>
                <a:cxn ang="0">
                  <a:pos x="6240" y="1551"/>
                </a:cxn>
                <a:cxn ang="0">
                  <a:pos x="7261" y="1814"/>
                </a:cxn>
                <a:cxn ang="0">
                  <a:pos x="7936" y="1969"/>
                </a:cxn>
                <a:cxn ang="0">
                  <a:pos x="9001" y="1969"/>
                </a:cxn>
                <a:cxn ang="0">
                  <a:pos x="10257" y="2150"/>
                </a:cxn>
                <a:cxn ang="0">
                  <a:pos x="10698" y="2383"/>
                </a:cxn>
                <a:cxn ang="0">
                  <a:pos x="9901" y="2320"/>
                </a:cxn>
                <a:cxn ang="0">
                  <a:pos x="9112" y="2273"/>
                </a:cxn>
                <a:cxn ang="0">
                  <a:pos x="9457" y="2614"/>
                </a:cxn>
                <a:cxn ang="0">
                  <a:pos x="10433" y="3274"/>
                </a:cxn>
                <a:cxn ang="0">
                  <a:pos x="10822" y="3876"/>
                </a:cxn>
                <a:cxn ang="0">
                  <a:pos x="9595" y="3101"/>
                </a:cxn>
                <a:cxn ang="0">
                  <a:pos x="8243" y="2383"/>
                </a:cxn>
                <a:cxn ang="0">
                  <a:pos x="6979" y="2320"/>
                </a:cxn>
                <a:cxn ang="0">
                  <a:pos x="6240" y="2805"/>
                </a:cxn>
                <a:cxn ang="0">
                  <a:pos x="6485" y="2095"/>
                </a:cxn>
                <a:cxn ang="0">
                  <a:pos x="6155" y="1866"/>
                </a:cxn>
                <a:cxn ang="0">
                  <a:pos x="5430" y="1673"/>
                </a:cxn>
                <a:cxn ang="0">
                  <a:pos x="4650" y="1500"/>
                </a:cxn>
                <a:cxn ang="0">
                  <a:pos x="3410" y="2195"/>
                </a:cxn>
                <a:cxn ang="0">
                  <a:pos x="3258" y="1693"/>
                </a:cxn>
                <a:cxn ang="0">
                  <a:pos x="3310" y="1163"/>
                </a:cxn>
                <a:cxn ang="0">
                  <a:pos x="1975" y="1008"/>
                </a:cxn>
                <a:cxn ang="0">
                  <a:pos x="817" y="1008"/>
                </a:cxn>
                <a:cxn ang="0">
                  <a:pos x="0" y="1985"/>
                </a:cxn>
                <a:cxn ang="0">
                  <a:pos x="1400" y="2900"/>
                </a:cxn>
                <a:cxn ang="0">
                  <a:pos x="2018" y="2619"/>
                </a:cxn>
                <a:cxn ang="0">
                  <a:pos x="2603" y="3176"/>
                </a:cxn>
                <a:cxn ang="0">
                  <a:pos x="3672" y="3720"/>
                </a:cxn>
                <a:cxn ang="0">
                  <a:pos x="4338" y="3763"/>
                </a:cxn>
                <a:cxn ang="0">
                  <a:pos x="5007" y="3341"/>
                </a:cxn>
                <a:cxn ang="0">
                  <a:pos x="5783" y="3688"/>
                </a:cxn>
                <a:cxn ang="0">
                  <a:pos x="6511" y="3906"/>
                </a:cxn>
                <a:cxn ang="0">
                  <a:pos x="7265" y="4055"/>
                </a:cxn>
                <a:cxn ang="0">
                  <a:pos x="7589" y="4466"/>
                </a:cxn>
                <a:cxn ang="0">
                  <a:pos x="8509" y="4085"/>
                </a:cxn>
                <a:cxn ang="0">
                  <a:pos x="9595" y="4318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93" name="Freeform 1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1569" y="3883"/>
                </a:cxn>
                <a:cxn ang="0">
                  <a:pos x="0" y="3293"/>
                </a:cxn>
                <a:cxn ang="0">
                  <a:pos x="1569" y="2006"/>
                </a:cxn>
                <a:cxn ang="0">
                  <a:pos x="2256" y="2233"/>
                </a:cxn>
                <a:cxn ang="0">
                  <a:pos x="3211" y="1750"/>
                </a:cxn>
                <a:cxn ang="0">
                  <a:pos x="4235" y="1536"/>
                </a:cxn>
                <a:cxn ang="0">
                  <a:pos x="4595" y="1823"/>
                </a:cxn>
                <a:cxn ang="0">
                  <a:pos x="5777" y="1352"/>
                </a:cxn>
                <a:cxn ang="0">
                  <a:pos x="6350" y="1053"/>
                </a:cxn>
                <a:cxn ang="0">
                  <a:pos x="6753" y="962"/>
                </a:cxn>
                <a:cxn ang="0">
                  <a:pos x="7486" y="1405"/>
                </a:cxn>
                <a:cxn ang="0">
                  <a:pos x="8046" y="905"/>
                </a:cxn>
                <a:cxn ang="0">
                  <a:pos x="8700" y="379"/>
                </a:cxn>
                <a:cxn ang="0">
                  <a:pos x="8992" y="96"/>
                </a:cxn>
                <a:cxn ang="0">
                  <a:pos x="10378" y="561"/>
                </a:cxn>
                <a:cxn ang="0">
                  <a:pos x="11208" y="1094"/>
                </a:cxn>
                <a:cxn ang="0">
                  <a:pos x="12140" y="1085"/>
                </a:cxn>
                <a:cxn ang="0">
                  <a:pos x="12676" y="1139"/>
                </a:cxn>
                <a:cxn ang="0">
                  <a:pos x="11844" y="2271"/>
                </a:cxn>
                <a:cxn ang="0">
                  <a:pos x="13148" y="2098"/>
                </a:cxn>
                <a:cxn ang="0">
                  <a:pos x="13094" y="2462"/>
                </a:cxn>
                <a:cxn ang="0">
                  <a:pos x="12274" y="2889"/>
                </a:cxn>
                <a:cxn ang="0">
                  <a:pos x="13614" y="2889"/>
                </a:cxn>
                <a:cxn ang="0">
                  <a:pos x="12274" y="3243"/>
                </a:cxn>
                <a:cxn ang="0">
                  <a:pos x="10708" y="3548"/>
                </a:cxn>
                <a:cxn ang="0">
                  <a:pos x="10019" y="3698"/>
                </a:cxn>
                <a:cxn ang="0">
                  <a:pos x="11458" y="3760"/>
                </a:cxn>
                <a:cxn ang="0">
                  <a:pos x="9083" y="4103"/>
                </a:cxn>
                <a:cxn ang="0">
                  <a:pos x="5683" y="4216"/>
                </a:cxn>
                <a:cxn ang="0">
                  <a:pos x="4399" y="3880"/>
                </a:cxn>
                <a:cxn ang="0">
                  <a:pos x="5777" y="3548"/>
                </a:cxn>
                <a:cxn ang="0">
                  <a:pos x="7253" y="3548"/>
                </a:cxn>
                <a:cxn ang="0">
                  <a:pos x="8624" y="3418"/>
                </a:cxn>
                <a:cxn ang="0">
                  <a:pos x="9063" y="3257"/>
                </a:cxn>
                <a:cxn ang="0">
                  <a:pos x="7786" y="3348"/>
                </a:cxn>
                <a:cxn ang="0">
                  <a:pos x="6715" y="3313"/>
                </a:cxn>
                <a:cxn ang="0">
                  <a:pos x="6983" y="3143"/>
                </a:cxn>
                <a:cxn ang="0">
                  <a:pos x="7915" y="2829"/>
                </a:cxn>
                <a:cxn ang="0">
                  <a:pos x="8520" y="2558"/>
                </a:cxn>
                <a:cxn ang="0">
                  <a:pos x="10256" y="2286"/>
                </a:cxn>
                <a:cxn ang="0">
                  <a:pos x="9689" y="2203"/>
                </a:cxn>
                <a:cxn ang="0">
                  <a:pos x="9404" y="2006"/>
                </a:cxn>
                <a:cxn ang="0">
                  <a:pos x="9404" y="1405"/>
                </a:cxn>
                <a:cxn ang="0">
                  <a:pos x="8597" y="2051"/>
                </a:cxn>
                <a:cxn ang="0">
                  <a:pos x="7671" y="2502"/>
                </a:cxn>
                <a:cxn ang="0">
                  <a:pos x="6493" y="2538"/>
                </a:cxn>
                <a:cxn ang="0">
                  <a:pos x="5873" y="1951"/>
                </a:cxn>
                <a:cxn ang="0">
                  <a:pos x="5873" y="2782"/>
                </a:cxn>
                <a:cxn ang="0">
                  <a:pos x="5683" y="3143"/>
                </a:cxn>
                <a:cxn ang="0">
                  <a:pos x="4732" y="3408"/>
                </a:cxn>
                <a:cxn ang="0">
                  <a:pos x="3864" y="3599"/>
                </a:cxn>
                <a:cxn ang="0">
                  <a:pos x="2946" y="2971"/>
                </a:cxn>
                <a:cxn ang="0">
                  <a:pos x="2611" y="3196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94" name="Line 1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95" name="Oval 1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6196" name="Rectangle 1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6197" name="Line 1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98" name="Line 1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6151" name="Group 16"/>
          <p:cNvGrpSpPr/>
          <p:nvPr/>
        </p:nvGrpSpPr>
        <p:grpSpPr>
          <a:xfrm>
            <a:off x="0" y="0"/>
            <a:ext cx="1752600" cy="1165225"/>
            <a:chOff x="1311" y="661"/>
            <a:chExt cx="2760" cy="1835"/>
          </a:xfrm>
        </p:grpSpPr>
        <p:sp>
          <p:nvSpPr>
            <p:cNvPr id="6181" name="Freeform 1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14909" y="61"/>
                </a:cxn>
                <a:cxn ang="0">
                  <a:pos x="10110" y="49"/>
                </a:cxn>
                <a:cxn ang="0">
                  <a:pos x="5945" y="305"/>
                </a:cxn>
                <a:cxn ang="0">
                  <a:pos x="2476" y="867"/>
                </a:cxn>
                <a:cxn ang="0">
                  <a:pos x="449" y="1599"/>
                </a:cxn>
                <a:cxn ang="0">
                  <a:pos x="327" y="2657"/>
                </a:cxn>
                <a:cxn ang="0">
                  <a:pos x="3505" y="3737"/>
                </a:cxn>
                <a:cxn ang="0">
                  <a:pos x="7821" y="4203"/>
                </a:cxn>
                <a:cxn ang="0">
                  <a:pos x="9451" y="4488"/>
                </a:cxn>
                <a:cxn ang="0">
                  <a:pos x="10885" y="4639"/>
                </a:cxn>
                <a:cxn ang="0">
                  <a:pos x="13099" y="4752"/>
                </a:cxn>
                <a:cxn ang="0">
                  <a:pos x="11433" y="4428"/>
                </a:cxn>
                <a:cxn ang="0">
                  <a:pos x="12545" y="4311"/>
                </a:cxn>
                <a:cxn ang="0">
                  <a:pos x="15035" y="4257"/>
                </a:cxn>
                <a:cxn ang="0">
                  <a:pos x="17915" y="4031"/>
                </a:cxn>
                <a:cxn ang="0">
                  <a:pos x="20979" y="3737"/>
                </a:cxn>
                <a:cxn ang="0">
                  <a:pos x="23660" y="3403"/>
                </a:cxn>
                <a:cxn ang="0">
                  <a:pos x="25891" y="3067"/>
                </a:cxn>
                <a:cxn ang="0">
                  <a:pos x="28067" y="2700"/>
                </a:cxn>
                <a:cxn ang="0">
                  <a:pos x="30407" y="2293"/>
                </a:cxn>
                <a:cxn ang="0">
                  <a:pos x="32922" y="1913"/>
                </a:cxn>
                <a:cxn ang="0">
                  <a:pos x="35792" y="1621"/>
                </a:cxn>
                <a:cxn ang="0">
                  <a:pos x="38729" y="1407"/>
                </a:cxn>
                <a:cxn ang="0">
                  <a:pos x="40031" y="1685"/>
                </a:cxn>
                <a:cxn ang="0">
                  <a:pos x="41951" y="1833"/>
                </a:cxn>
                <a:cxn ang="0">
                  <a:pos x="42697" y="1760"/>
                </a:cxn>
                <a:cxn ang="0">
                  <a:pos x="41098" y="1560"/>
                </a:cxn>
                <a:cxn ang="0">
                  <a:pos x="40879" y="1317"/>
                </a:cxn>
                <a:cxn ang="0">
                  <a:pos x="43897" y="1115"/>
                </a:cxn>
                <a:cxn ang="0">
                  <a:pos x="47747" y="1222"/>
                </a:cxn>
                <a:cxn ang="0">
                  <a:pos x="51006" y="1529"/>
                </a:cxn>
                <a:cxn ang="0">
                  <a:pos x="49071" y="1187"/>
                </a:cxn>
                <a:cxn ang="0">
                  <a:pos x="46736" y="997"/>
                </a:cxn>
                <a:cxn ang="0">
                  <a:pos x="43897" y="936"/>
                </a:cxn>
                <a:cxn ang="0">
                  <a:pos x="40997" y="977"/>
                </a:cxn>
                <a:cxn ang="0">
                  <a:pos x="38208" y="1085"/>
                </a:cxn>
                <a:cxn ang="0">
                  <a:pos x="35594" y="1223"/>
                </a:cxn>
                <a:cxn ang="0">
                  <a:pos x="33121" y="1465"/>
                </a:cxn>
                <a:cxn ang="0">
                  <a:pos x="30985" y="1745"/>
                </a:cxn>
                <a:cxn ang="0">
                  <a:pos x="29042" y="2050"/>
                </a:cxn>
                <a:cxn ang="0">
                  <a:pos x="26330" y="2479"/>
                </a:cxn>
                <a:cxn ang="0">
                  <a:pos x="23146" y="2995"/>
                </a:cxn>
                <a:cxn ang="0">
                  <a:pos x="22061" y="2770"/>
                </a:cxn>
                <a:cxn ang="0">
                  <a:pos x="21563" y="2700"/>
                </a:cxn>
                <a:cxn ang="0">
                  <a:pos x="20648" y="2995"/>
                </a:cxn>
                <a:cxn ang="0">
                  <a:pos x="20383" y="3348"/>
                </a:cxn>
                <a:cxn ang="0">
                  <a:pos x="16609" y="3747"/>
                </a:cxn>
                <a:cxn ang="0">
                  <a:pos x="12614" y="3968"/>
                </a:cxn>
                <a:cxn ang="0">
                  <a:pos x="8806" y="3893"/>
                </a:cxn>
                <a:cxn ang="0">
                  <a:pos x="5628" y="3687"/>
                </a:cxn>
                <a:cxn ang="0">
                  <a:pos x="3505" y="3403"/>
                </a:cxn>
                <a:cxn ang="0">
                  <a:pos x="2916" y="3067"/>
                </a:cxn>
                <a:cxn ang="0">
                  <a:pos x="4005" y="2800"/>
                </a:cxn>
                <a:cxn ang="0">
                  <a:pos x="5552" y="2720"/>
                </a:cxn>
                <a:cxn ang="0">
                  <a:pos x="4476" y="2579"/>
                </a:cxn>
                <a:cxn ang="0">
                  <a:pos x="3113" y="2623"/>
                </a:cxn>
                <a:cxn ang="0">
                  <a:pos x="1347" y="2174"/>
                </a:cxn>
                <a:cxn ang="0">
                  <a:pos x="3400" y="1012"/>
                </a:cxn>
                <a:cxn ang="0">
                  <a:pos x="8711" y="382"/>
                </a:cxn>
                <a:cxn ang="0">
                  <a:pos x="13280" y="289"/>
                </a:cxn>
                <a:cxn ang="0">
                  <a:pos x="16513" y="413"/>
                </a:cxn>
                <a:cxn ang="0">
                  <a:pos x="18905" y="594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82" name="Freeform 1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4752" y="216"/>
                </a:cxn>
                <a:cxn ang="0">
                  <a:pos x="6808" y="0"/>
                </a:cxn>
                <a:cxn ang="0">
                  <a:pos x="9487" y="233"/>
                </a:cxn>
                <a:cxn ang="0">
                  <a:pos x="8072" y="306"/>
                </a:cxn>
                <a:cxn ang="0">
                  <a:pos x="9158" y="559"/>
                </a:cxn>
                <a:cxn ang="0">
                  <a:pos x="11154" y="928"/>
                </a:cxn>
                <a:cxn ang="0">
                  <a:pos x="12316" y="1419"/>
                </a:cxn>
                <a:cxn ang="0">
                  <a:pos x="10846" y="1419"/>
                </a:cxn>
                <a:cxn ang="0">
                  <a:pos x="11592" y="1661"/>
                </a:cxn>
                <a:cxn ang="0">
                  <a:pos x="12738" y="2210"/>
                </a:cxn>
                <a:cxn ang="0">
                  <a:pos x="13147" y="2683"/>
                </a:cxn>
                <a:cxn ang="0">
                  <a:pos x="11755" y="2577"/>
                </a:cxn>
                <a:cxn ang="0">
                  <a:pos x="11419" y="2941"/>
                </a:cxn>
                <a:cxn ang="0">
                  <a:pos x="10642" y="3646"/>
                </a:cxn>
                <a:cxn ang="0">
                  <a:pos x="9397" y="4160"/>
                </a:cxn>
                <a:cxn ang="0">
                  <a:pos x="9087" y="3684"/>
                </a:cxn>
                <a:cxn ang="0">
                  <a:pos x="7741" y="3323"/>
                </a:cxn>
                <a:cxn ang="0">
                  <a:pos x="6959" y="3150"/>
                </a:cxn>
                <a:cxn ang="0">
                  <a:pos x="6959" y="3514"/>
                </a:cxn>
                <a:cxn ang="0">
                  <a:pos x="5854" y="3348"/>
                </a:cxn>
                <a:cxn ang="0">
                  <a:pos x="4765" y="3060"/>
                </a:cxn>
                <a:cxn ang="0">
                  <a:pos x="4294" y="2848"/>
                </a:cxn>
                <a:cxn ang="0">
                  <a:pos x="3928" y="3088"/>
                </a:cxn>
                <a:cxn ang="0">
                  <a:pos x="2815" y="2804"/>
                </a:cxn>
                <a:cxn ang="0">
                  <a:pos x="1733" y="2357"/>
                </a:cxn>
                <a:cxn ang="0">
                  <a:pos x="1216" y="2073"/>
                </a:cxn>
                <a:cxn ang="0">
                  <a:pos x="669" y="2357"/>
                </a:cxn>
                <a:cxn ang="0">
                  <a:pos x="0" y="1356"/>
                </a:cxn>
                <a:cxn ang="0">
                  <a:pos x="1400" y="595"/>
                </a:cxn>
                <a:cxn ang="0">
                  <a:pos x="3306" y="802"/>
                </a:cxn>
                <a:cxn ang="0">
                  <a:pos x="2881" y="1692"/>
                </a:cxn>
                <a:cxn ang="0">
                  <a:pos x="3838" y="1001"/>
                </a:cxn>
                <a:cxn ang="0">
                  <a:pos x="5678" y="1249"/>
                </a:cxn>
                <a:cxn ang="0">
                  <a:pos x="6002" y="1655"/>
                </a:cxn>
                <a:cxn ang="0">
                  <a:pos x="5512" y="2304"/>
                </a:cxn>
                <a:cxn ang="0">
                  <a:pos x="6325" y="1889"/>
                </a:cxn>
                <a:cxn ang="0">
                  <a:pos x="7392" y="2023"/>
                </a:cxn>
                <a:cxn ang="0">
                  <a:pos x="8411" y="2452"/>
                </a:cxn>
                <a:cxn ang="0">
                  <a:pos x="9158" y="2965"/>
                </a:cxn>
                <a:cxn ang="0">
                  <a:pos x="8725" y="2357"/>
                </a:cxn>
                <a:cxn ang="0">
                  <a:pos x="9158" y="2165"/>
                </a:cxn>
                <a:cxn ang="0">
                  <a:pos x="9848" y="2150"/>
                </a:cxn>
                <a:cxn ang="0">
                  <a:pos x="8958" y="1920"/>
                </a:cxn>
                <a:cxn ang="0">
                  <a:pos x="8072" y="1846"/>
                </a:cxn>
                <a:cxn ang="0">
                  <a:pos x="7300" y="1445"/>
                </a:cxn>
                <a:cxn ang="0">
                  <a:pos x="7015" y="1213"/>
                </a:cxn>
                <a:cxn ang="0">
                  <a:pos x="7980" y="1137"/>
                </a:cxn>
                <a:cxn ang="0">
                  <a:pos x="8856" y="1213"/>
                </a:cxn>
                <a:cxn ang="0">
                  <a:pos x="8623" y="1087"/>
                </a:cxn>
                <a:cxn ang="0">
                  <a:pos x="7392" y="852"/>
                </a:cxn>
                <a:cxn ang="0">
                  <a:pos x="6144" y="880"/>
                </a:cxn>
                <a:cxn ang="0">
                  <a:pos x="5250" y="705"/>
                </a:cxn>
                <a:cxn ang="0">
                  <a:pos x="4435" y="525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83" name="Freeform 1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10943" y="4833"/>
                </a:cxn>
                <a:cxn ang="0">
                  <a:pos x="12361" y="4270"/>
                </a:cxn>
                <a:cxn ang="0">
                  <a:pos x="12274" y="3416"/>
                </a:cxn>
                <a:cxn ang="0">
                  <a:pos x="13437" y="3551"/>
                </a:cxn>
                <a:cxn ang="0">
                  <a:pos x="13331" y="2791"/>
                </a:cxn>
                <a:cxn ang="0">
                  <a:pos x="12425" y="1939"/>
                </a:cxn>
                <a:cxn ang="0">
                  <a:pos x="13645" y="2054"/>
                </a:cxn>
                <a:cxn ang="0">
                  <a:pos x="12697" y="1405"/>
                </a:cxn>
                <a:cxn ang="0">
                  <a:pos x="11240" y="856"/>
                </a:cxn>
                <a:cxn ang="0">
                  <a:pos x="9986" y="564"/>
                </a:cxn>
                <a:cxn ang="0">
                  <a:pos x="10943" y="361"/>
                </a:cxn>
                <a:cxn ang="0">
                  <a:pos x="7651" y="61"/>
                </a:cxn>
                <a:cxn ang="0">
                  <a:pos x="4565" y="173"/>
                </a:cxn>
                <a:cxn ang="0">
                  <a:pos x="4080" y="889"/>
                </a:cxn>
                <a:cxn ang="0">
                  <a:pos x="4756" y="1033"/>
                </a:cxn>
                <a:cxn ang="0">
                  <a:pos x="6240" y="881"/>
                </a:cxn>
                <a:cxn ang="0">
                  <a:pos x="7845" y="929"/>
                </a:cxn>
                <a:cxn ang="0">
                  <a:pos x="8025" y="1070"/>
                </a:cxn>
                <a:cxn ang="0">
                  <a:pos x="6511" y="1220"/>
                </a:cxn>
                <a:cxn ang="0">
                  <a:pos x="5692" y="1338"/>
                </a:cxn>
                <a:cxn ang="0">
                  <a:pos x="6240" y="1551"/>
                </a:cxn>
                <a:cxn ang="0">
                  <a:pos x="7261" y="1814"/>
                </a:cxn>
                <a:cxn ang="0">
                  <a:pos x="7936" y="1969"/>
                </a:cxn>
                <a:cxn ang="0">
                  <a:pos x="9001" y="1969"/>
                </a:cxn>
                <a:cxn ang="0">
                  <a:pos x="10257" y="2150"/>
                </a:cxn>
                <a:cxn ang="0">
                  <a:pos x="10698" y="2383"/>
                </a:cxn>
                <a:cxn ang="0">
                  <a:pos x="9901" y="2320"/>
                </a:cxn>
                <a:cxn ang="0">
                  <a:pos x="9112" y="2273"/>
                </a:cxn>
                <a:cxn ang="0">
                  <a:pos x="9457" y="2614"/>
                </a:cxn>
                <a:cxn ang="0">
                  <a:pos x="10433" y="3274"/>
                </a:cxn>
                <a:cxn ang="0">
                  <a:pos x="10822" y="3876"/>
                </a:cxn>
                <a:cxn ang="0">
                  <a:pos x="9595" y="3101"/>
                </a:cxn>
                <a:cxn ang="0">
                  <a:pos x="8243" y="2383"/>
                </a:cxn>
                <a:cxn ang="0">
                  <a:pos x="6979" y="2320"/>
                </a:cxn>
                <a:cxn ang="0">
                  <a:pos x="6240" y="2805"/>
                </a:cxn>
                <a:cxn ang="0">
                  <a:pos x="6485" y="2095"/>
                </a:cxn>
                <a:cxn ang="0">
                  <a:pos x="6155" y="1866"/>
                </a:cxn>
                <a:cxn ang="0">
                  <a:pos x="5430" y="1673"/>
                </a:cxn>
                <a:cxn ang="0">
                  <a:pos x="4650" y="1500"/>
                </a:cxn>
                <a:cxn ang="0">
                  <a:pos x="3410" y="2195"/>
                </a:cxn>
                <a:cxn ang="0">
                  <a:pos x="3258" y="1693"/>
                </a:cxn>
                <a:cxn ang="0">
                  <a:pos x="3310" y="1163"/>
                </a:cxn>
                <a:cxn ang="0">
                  <a:pos x="1975" y="1008"/>
                </a:cxn>
                <a:cxn ang="0">
                  <a:pos x="817" y="1008"/>
                </a:cxn>
                <a:cxn ang="0">
                  <a:pos x="0" y="1985"/>
                </a:cxn>
                <a:cxn ang="0">
                  <a:pos x="1400" y="2900"/>
                </a:cxn>
                <a:cxn ang="0">
                  <a:pos x="2018" y="2619"/>
                </a:cxn>
                <a:cxn ang="0">
                  <a:pos x="2603" y="3176"/>
                </a:cxn>
                <a:cxn ang="0">
                  <a:pos x="3672" y="3720"/>
                </a:cxn>
                <a:cxn ang="0">
                  <a:pos x="4338" y="3763"/>
                </a:cxn>
                <a:cxn ang="0">
                  <a:pos x="5007" y="3341"/>
                </a:cxn>
                <a:cxn ang="0">
                  <a:pos x="5783" y="3688"/>
                </a:cxn>
                <a:cxn ang="0">
                  <a:pos x="6511" y="3906"/>
                </a:cxn>
                <a:cxn ang="0">
                  <a:pos x="7265" y="4055"/>
                </a:cxn>
                <a:cxn ang="0">
                  <a:pos x="7589" y="4466"/>
                </a:cxn>
                <a:cxn ang="0">
                  <a:pos x="8509" y="4085"/>
                </a:cxn>
                <a:cxn ang="0">
                  <a:pos x="9595" y="4318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84" name="Freeform 2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1569" y="3883"/>
                </a:cxn>
                <a:cxn ang="0">
                  <a:pos x="0" y="3293"/>
                </a:cxn>
                <a:cxn ang="0">
                  <a:pos x="1569" y="2006"/>
                </a:cxn>
                <a:cxn ang="0">
                  <a:pos x="2256" y="2233"/>
                </a:cxn>
                <a:cxn ang="0">
                  <a:pos x="3211" y="1750"/>
                </a:cxn>
                <a:cxn ang="0">
                  <a:pos x="4235" y="1536"/>
                </a:cxn>
                <a:cxn ang="0">
                  <a:pos x="4595" y="1823"/>
                </a:cxn>
                <a:cxn ang="0">
                  <a:pos x="5777" y="1352"/>
                </a:cxn>
                <a:cxn ang="0">
                  <a:pos x="6350" y="1053"/>
                </a:cxn>
                <a:cxn ang="0">
                  <a:pos x="6753" y="962"/>
                </a:cxn>
                <a:cxn ang="0">
                  <a:pos x="7486" y="1405"/>
                </a:cxn>
                <a:cxn ang="0">
                  <a:pos x="8046" y="905"/>
                </a:cxn>
                <a:cxn ang="0">
                  <a:pos x="8700" y="379"/>
                </a:cxn>
                <a:cxn ang="0">
                  <a:pos x="8992" y="96"/>
                </a:cxn>
                <a:cxn ang="0">
                  <a:pos x="10378" y="561"/>
                </a:cxn>
                <a:cxn ang="0">
                  <a:pos x="11208" y="1094"/>
                </a:cxn>
                <a:cxn ang="0">
                  <a:pos x="12140" y="1085"/>
                </a:cxn>
                <a:cxn ang="0">
                  <a:pos x="12676" y="1139"/>
                </a:cxn>
                <a:cxn ang="0">
                  <a:pos x="11844" y="2271"/>
                </a:cxn>
                <a:cxn ang="0">
                  <a:pos x="13148" y="2098"/>
                </a:cxn>
                <a:cxn ang="0">
                  <a:pos x="13094" y="2462"/>
                </a:cxn>
                <a:cxn ang="0">
                  <a:pos x="12274" y="2889"/>
                </a:cxn>
                <a:cxn ang="0">
                  <a:pos x="13614" y="2889"/>
                </a:cxn>
                <a:cxn ang="0">
                  <a:pos x="12274" y="3243"/>
                </a:cxn>
                <a:cxn ang="0">
                  <a:pos x="10708" y="3548"/>
                </a:cxn>
                <a:cxn ang="0">
                  <a:pos x="10019" y="3698"/>
                </a:cxn>
                <a:cxn ang="0">
                  <a:pos x="11458" y="3760"/>
                </a:cxn>
                <a:cxn ang="0">
                  <a:pos x="9083" y="4103"/>
                </a:cxn>
                <a:cxn ang="0">
                  <a:pos x="5683" y="4216"/>
                </a:cxn>
                <a:cxn ang="0">
                  <a:pos x="4399" y="3880"/>
                </a:cxn>
                <a:cxn ang="0">
                  <a:pos x="5777" y="3548"/>
                </a:cxn>
                <a:cxn ang="0">
                  <a:pos x="7253" y="3548"/>
                </a:cxn>
                <a:cxn ang="0">
                  <a:pos x="8624" y="3418"/>
                </a:cxn>
                <a:cxn ang="0">
                  <a:pos x="9063" y="3257"/>
                </a:cxn>
                <a:cxn ang="0">
                  <a:pos x="7786" y="3348"/>
                </a:cxn>
                <a:cxn ang="0">
                  <a:pos x="6715" y="3313"/>
                </a:cxn>
                <a:cxn ang="0">
                  <a:pos x="6983" y="3143"/>
                </a:cxn>
                <a:cxn ang="0">
                  <a:pos x="7915" y="2829"/>
                </a:cxn>
                <a:cxn ang="0">
                  <a:pos x="8520" y="2558"/>
                </a:cxn>
                <a:cxn ang="0">
                  <a:pos x="10256" y="2286"/>
                </a:cxn>
                <a:cxn ang="0">
                  <a:pos x="9689" y="2203"/>
                </a:cxn>
                <a:cxn ang="0">
                  <a:pos x="9404" y="2006"/>
                </a:cxn>
                <a:cxn ang="0">
                  <a:pos x="9404" y="1405"/>
                </a:cxn>
                <a:cxn ang="0">
                  <a:pos x="8597" y="2051"/>
                </a:cxn>
                <a:cxn ang="0">
                  <a:pos x="7671" y="2502"/>
                </a:cxn>
                <a:cxn ang="0">
                  <a:pos x="6493" y="2538"/>
                </a:cxn>
                <a:cxn ang="0">
                  <a:pos x="5873" y="1951"/>
                </a:cxn>
                <a:cxn ang="0">
                  <a:pos x="5873" y="2782"/>
                </a:cxn>
                <a:cxn ang="0">
                  <a:pos x="5683" y="3143"/>
                </a:cxn>
                <a:cxn ang="0">
                  <a:pos x="4732" y="3408"/>
                </a:cxn>
                <a:cxn ang="0">
                  <a:pos x="3864" y="3599"/>
                </a:cxn>
                <a:cxn ang="0">
                  <a:pos x="2946" y="2971"/>
                </a:cxn>
                <a:cxn ang="0">
                  <a:pos x="2611" y="3196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85" name="Line 2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86" name="Oval 2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6187" name="Rectangle 2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6188" name="Line 2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89" name="Line 2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6152" name="Group 26"/>
          <p:cNvGrpSpPr/>
          <p:nvPr/>
        </p:nvGrpSpPr>
        <p:grpSpPr>
          <a:xfrm rot="-5400000">
            <a:off x="-293687" y="5399088"/>
            <a:ext cx="1752600" cy="1165225"/>
            <a:chOff x="1311" y="661"/>
            <a:chExt cx="2760" cy="1835"/>
          </a:xfrm>
        </p:grpSpPr>
        <p:sp>
          <p:nvSpPr>
            <p:cNvPr id="6172" name="Freeform 2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14909" y="61"/>
                </a:cxn>
                <a:cxn ang="0">
                  <a:pos x="10110" y="49"/>
                </a:cxn>
                <a:cxn ang="0">
                  <a:pos x="5945" y="305"/>
                </a:cxn>
                <a:cxn ang="0">
                  <a:pos x="2476" y="867"/>
                </a:cxn>
                <a:cxn ang="0">
                  <a:pos x="449" y="1599"/>
                </a:cxn>
                <a:cxn ang="0">
                  <a:pos x="327" y="2657"/>
                </a:cxn>
                <a:cxn ang="0">
                  <a:pos x="3505" y="3737"/>
                </a:cxn>
                <a:cxn ang="0">
                  <a:pos x="7821" y="4203"/>
                </a:cxn>
                <a:cxn ang="0">
                  <a:pos x="9451" y="4488"/>
                </a:cxn>
                <a:cxn ang="0">
                  <a:pos x="10885" y="4639"/>
                </a:cxn>
                <a:cxn ang="0">
                  <a:pos x="13099" y="4752"/>
                </a:cxn>
                <a:cxn ang="0">
                  <a:pos x="11433" y="4428"/>
                </a:cxn>
                <a:cxn ang="0">
                  <a:pos x="12545" y="4311"/>
                </a:cxn>
                <a:cxn ang="0">
                  <a:pos x="15035" y="4257"/>
                </a:cxn>
                <a:cxn ang="0">
                  <a:pos x="17915" y="4031"/>
                </a:cxn>
                <a:cxn ang="0">
                  <a:pos x="20979" y="3737"/>
                </a:cxn>
                <a:cxn ang="0">
                  <a:pos x="23660" y="3403"/>
                </a:cxn>
                <a:cxn ang="0">
                  <a:pos x="25891" y="3067"/>
                </a:cxn>
                <a:cxn ang="0">
                  <a:pos x="28067" y="2700"/>
                </a:cxn>
                <a:cxn ang="0">
                  <a:pos x="30407" y="2293"/>
                </a:cxn>
                <a:cxn ang="0">
                  <a:pos x="32922" y="1913"/>
                </a:cxn>
                <a:cxn ang="0">
                  <a:pos x="35792" y="1621"/>
                </a:cxn>
                <a:cxn ang="0">
                  <a:pos x="38729" y="1407"/>
                </a:cxn>
                <a:cxn ang="0">
                  <a:pos x="40031" y="1685"/>
                </a:cxn>
                <a:cxn ang="0">
                  <a:pos x="41951" y="1833"/>
                </a:cxn>
                <a:cxn ang="0">
                  <a:pos x="42697" y="1760"/>
                </a:cxn>
                <a:cxn ang="0">
                  <a:pos x="41098" y="1560"/>
                </a:cxn>
                <a:cxn ang="0">
                  <a:pos x="40879" y="1317"/>
                </a:cxn>
                <a:cxn ang="0">
                  <a:pos x="43897" y="1115"/>
                </a:cxn>
                <a:cxn ang="0">
                  <a:pos x="47747" y="1222"/>
                </a:cxn>
                <a:cxn ang="0">
                  <a:pos x="51006" y="1529"/>
                </a:cxn>
                <a:cxn ang="0">
                  <a:pos x="49071" y="1187"/>
                </a:cxn>
                <a:cxn ang="0">
                  <a:pos x="46736" y="997"/>
                </a:cxn>
                <a:cxn ang="0">
                  <a:pos x="43897" y="936"/>
                </a:cxn>
                <a:cxn ang="0">
                  <a:pos x="40997" y="977"/>
                </a:cxn>
                <a:cxn ang="0">
                  <a:pos x="38208" y="1085"/>
                </a:cxn>
                <a:cxn ang="0">
                  <a:pos x="35594" y="1223"/>
                </a:cxn>
                <a:cxn ang="0">
                  <a:pos x="33121" y="1465"/>
                </a:cxn>
                <a:cxn ang="0">
                  <a:pos x="30985" y="1745"/>
                </a:cxn>
                <a:cxn ang="0">
                  <a:pos x="29042" y="2050"/>
                </a:cxn>
                <a:cxn ang="0">
                  <a:pos x="26330" y="2479"/>
                </a:cxn>
                <a:cxn ang="0">
                  <a:pos x="23146" y="2995"/>
                </a:cxn>
                <a:cxn ang="0">
                  <a:pos x="22061" y="2770"/>
                </a:cxn>
                <a:cxn ang="0">
                  <a:pos x="21563" y="2700"/>
                </a:cxn>
                <a:cxn ang="0">
                  <a:pos x="20648" y="2995"/>
                </a:cxn>
                <a:cxn ang="0">
                  <a:pos x="20383" y="3348"/>
                </a:cxn>
                <a:cxn ang="0">
                  <a:pos x="16609" y="3747"/>
                </a:cxn>
                <a:cxn ang="0">
                  <a:pos x="12614" y="3968"/>
                </a:cxn>
                <a:cxn ang="0">
                  <a:pos x="8806" y="3893"/>
                </a:cxn>
                <a:cxn ang="0">
                  <a:pos x="5628" y="3687"/>
                </a:cxn>
                <a:cxn ang="0">
                  <a:pos x="3505" y="3403"/>
                </a:cxn>
                <a:cxn ang="0">
                  <a:pos x="2916" y="3067"/>
                </a:cxn>
                <a:cxn ang="0">
                  <a:pos x="4005" y="2800"/>
                </a:cxn>
                <a:cxn ang="0">
                  <a:pos x="5552" y="2720"/>
                </a:cxn>
                <a:cxn ang="0">
                  <a:pos x="4476" y="2579"/>
                </a:cxn>
                <a:cxn ang="0">
                  <a:pos x="3113" y="2623"/>
                </a:cxn>
                <a:cxn ang="0">
                  <a:pos x="1347" y="2174"/>
                </a:cxn>
                <a:cxn ang="0">
                  <a:pos x="3400" y="1012"/>
                </a:cxn>
                <a:cxn ang="0">
                  <a:pos x="8711" y="382"/>
                </a:cxn>
                <a:cxn ang="0">
                  <a:pos x="13280" y="289"/>
                </a:cxn>
                <a:cxn ang="0">
                  <a:pos x="16513" y="413"/>
                </a:cxn>
                <a:cxn ang="0">
                  <a:pos x="18905" y="594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3" name="Freeform 2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4752" y="216"/>
                </a:cxn>
                <a:cxn ang="0">
                  <a:pos x="6808" y="0"/>
                </a:cxn>
                <a:cxn ang="0">
                  <a:pos x="9487" y="233"/>
                </a:cxn>
                <a:cxn ang="0">
                  <a:pos x="8072" y="306"/>
                </a:cxn>
                <a:cxn ang="0">
                  <a:pos x="9158" y="559"/>
                </a:cxn>
                <a:cxn ang="0">
                  <a:pos x="11154" y="928"/>
                </a:cxn>
                <a:cxn ang="0">
                  <a:pos x="12316" y="1419"/>
                </a:cxn>
                <a:cxn ang="0">
                  <a:pos x="10846" y="1419"/>
                </a:cxn>
                <a:cxn ang="0">
                  <a:pos x="11592" y="1661"/>
                </a:cxn>
                <a:cxn ang="0">
                  <a:pos x="12738" y="2210"/>
                </a:cxn>
                <a:cxn ang="0">
                  <a:pos x="13147" y="2683"/>
                </a:cxn>
                <a:cxn ang="0">
                  <a:pos x="11755" y="2577"/>
                </a:cxn>
                <a:cxn ang="0">
                  <a:pos x="11419" y="2941"/>
                </a:cxn>
                <a:cxn ang="0">
                  <a:pos x="10642" y="3646"/>
                </a:cxn>
                <a:cxn ang="0">
                  <a:pos x="9397" y="4160"/>
                </a:cxn>
                <a:cxn ang="0">
                  <a:pos x="9087" y="3684"/>
                </a:cxn>
                <a:cxn ang="0">
                  <a:pos x="7741" y="3323"/>
                </a:cxn>
                <a:cxn ang="0">
                  <a:pos x="6959" y="3150"/>
                </a:cxn>
                <a:cxn ang="0">
                  <a:pos x="6959" y="3514"/>
                </a:cxn>
                <a:cxn ang="0">
                  <a:pos x="5854" y="3348"/>
                </a:cxn>
                <a:cxn ang="0">
                  <a:pos x="4765" y="3060"/>
                </a:cxn>
                <a:cxn ang="0">
                  <a:pos x="4294" y="2848"/>
                </a:cxn>
                <a:cxn ang="0">
                  <a:pos x="3928" y="3088"/>
                </a:cxn>
                <a:cxn ang="0">
                  <a:pos x="2815" y="2804"/>
                </a:cxn>
                <a:cxn ang="0">
                  <a:pos x="1733" y="2357"/>
                </a:cxn>
                <a:cxn ang="0">
                  <a:pos x="1216" y="2073"/>
                </a:cxn>
                <a:cxn ang="0">
                  <a:pos x="669" y="2357"/>
                </a:cxn>
                <a:cxn ang="0">
                  <a:pos x="0" y="1356"/>
                </a:cxn>
                <a:cxn ang="0">
                  <a:pos x="1400" y="595"/>
                </a:cxn>
                <a:cxn ang="0">
                  <a:pos x="3306" y="802"/>
                </a:cxn>
                <a:cxn ang="0">
                  <a:pos x="2881" y="1692"/>
                </a:cxn>
                <a:cxn ang="0">
                  <a:pos x="3838" y="1001"/>
                </a:cxn>
                <a:cxn ang="0">
                  <a:pos x="5678" y="1249"/>
                </a:cxn>
                <a:cxn ang="0">
                  <a:pos x="6002" y="1655"/>
                </a:cxn>
                <a:cxn ang="0">
                  <a:pos x="5512" y="2304"/>
                </a:cxn>
                <a:cxn ang="0">
                  <a:pos x="6325" y="1889"/>
                </a:cxn>
                <a:cxn ang="0">
                  <a:pos x="7392" y="2023"/>
                </a:cxn>
                <a:cxn ang="0">
                  <a:pos x="8411" y="2452"/>
                </a:cxn>
                <a:cxn ang="0">
                  <a:pos x="9158" y="2965"/>
                </a:cxn>
                <a:cxn ang="0">
                  <a:pos x="8725" y="2357"/>
                </a:cxn>
                <a:cxn ang="0">
                  <a:pos x="9158" y="2165"/>
                </a:cxn>
                <a:cxn ang="0">
                  <a:pos x="9848" y="2150"/>
                </a:cxn>
                <a:cxn ang="0">
                  <a:pos x="8958" y="1920"/>
                </a:cxn>
                <a:cxn ang="0">
                  <a:pos x="8072" y="1846"/>
                </a:cxn>
                <a:cxn ang="0">
                  <a:pos x="7300" y="1445"/>
                </a:cxn>
                <a:cxn ang="0">
                  <a:pos x="7015" y="1213"/>
                </a:cxn>
                <a:cxn ang="0">
                  <a:pos x="7980" y="1137"/>
                </a:cxn>
                <a:cxn ang="0">
                  <a:pos x="8856" y="1213"/>
                </a:cxn>
                <a:cxn ang="0">
                  <a:pos x="8623" y="1087"/>
                </a:cxn>
                <a:cxn ang="0">
                  <a:pos x="7392" y="852"/>
                </a:cxn>
                <a:cxn ang="0">
                  <a:pos x="6144" y="880"/>
                </a:cxn>
                <a:cxn ang="0">
                  <a:pos x="5250" y="705"/>
                </a:cxn>
                <a:cxn ang="0">
                  <a:pos x="4435" y="525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4" name="Freeform 2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10943" y="4833"/>
                </a:cxn>
                <a:cxn ang="0">
                  <a:pos x="12361" y="4270"/>
                </a:cxn>
                <a:cxn ang="0">
                  <a:pos x="12274" y="3416"/>
                </a:cxn>
                <a:cxn ang="0">
                  <a:pos x="13437" y="3551"/>
                </a:cxn>
                <a:cxn ang="0">
                  <a:pos x="13331" y="2791"/>
                </a:cxn>
                <a:cxn ang="0">
                  <a:pos x="12425" y="1939"/>
                </a:cxn>
                <a:cxn ang="0">
                  <a:pos x="13645" y="2054"/>
                </a:cxn>
                <a:cxn ang="0">
                  <a:pos x="12697" y="1405"/>
                </a:cxn>
                <a:cxn ang="0">
                  <a:pos x="11240" y="856"/>
                </a:cxn>
                <a:cxn ang="0">
                  <a:pos x="9986" y="564"/>
                </a:cxn>
                <a:cxn ang="0">
                  <a:pos x="10943" y="361"/>
                </a:cxn>
                <a:cxn ang="0">
                  <a:pos x="7651" y="61"/>
                </a:cxn>
                <a:cxn ang="0">
                  <a:pos x="4565" y="173"/>
                </a:cxn>
                <a:cxn ang="0">
                  <a:pos x="4080" y="889"/>
                </a:cxn>
                <a:cxn ang="0">
                  <a:pos x="4756" y="1033"/>
                </a:cxn>
                <a:cxn ang="0">
                  <a:pos x="6240" y="881"/>
                </a:cxn>
                <a:cxn ang="0">
                  <a:pos x="7845" y="929"/>
                </a:cxn>
                <a:cxn ang="0">
                  <a:pos x="8025" y="1070"/>
                </a:cxn>
                <a:cxn ang="0">
                  <a:pos x="6511" y="1220"/>
                </a:cxn>
                <a:cxn ang="0">
                  <a:pos x="5692" y="1338"/>
                </a:cxn>
                <a:cxn ang="0">
                  <a:pos x="6240" y="1551"/>
                </a:cxn>
                <a:cxn ang="0">
                  <a:pos x="7261" y="1814"/>
                </a:cxn>
                <a:cxn ang="0">
                  <a:pos x="7936" y="1969"/>
                </a:cxn>
                <a:cxn ang="0">
                  <a:pos x="9001" y="1969"/>
                </a:cxn>
                <a:cxn ang="0">
                  <a:pos x="10257" y="2150"/>
                </a:cxn>
                <a:cxn ang="0">
                  <a:pos x="10698" y="2383"/>
                </a:cxn>
                <a:cxn ang="0">
                  <a:pos x="9901" y="2320"/>
                </a:cxn>
                <a:cxn ang="0">
                  <a:pos x="9112" y="2273"/>
                </a:cxn>
                <a:cxn ang="0">
                  <a:pos x="9457" y="2614"/>
                </a:cxn>
                <a:cxn ang="0">
                  <a:pos x="10433" y="3274"/>
                </a:cxn>
                <a:cxn ang="0">
                  <a:pos x="10822" y="3876"/>
                </a:cxn>
                <a:cxn ang="0">
                  <a:pos x="9595" y="3101"/>
                </a:cxn>
                <a:cxn ang="0">
                  <a:pos x="8243" y="2383"/>
                </a:cxn>
                <a:cxn ang="0">
                  <a:pos x="6979" y="2320"/>
                </a:cxn>
                <a:cxn ang="0">
                  <a:pos x="6240" y="2805"/>
                </a:cxn>
                <a:cxn ang="0">
                  <a:pos x="6485" y="2095"/>
                </a:cxn>
                <a:cxn ang="0">
                  <a:pos x="6155" y="1866"/>
                </a:cxn>
                <a:cxn ang="0">
                  <a:pos x="5430" y="1673"/>
                </a:cxn>
                <a:cxn ang="0">
                  <a:pos x="4650" y="1500"/>
                </a:cxn>
                <a:cxn ang="0">
                  <a:pos x="3410" y="2195"/>
                </a:cxn>
                <a:cxn ang="0">
                  <a:pos x="3258" y="1693"/>
                </a:cxn>
                <a:cxn ang="0">
                  <a:pos x="3310" y="1163"/>
                </a:cxn>
                <a:cxn ang="0">
                  <a:pos x="1975" y="1008"/>
                </a:cxn>
                <a:cxn ang="0">
                  <a:pos x="817" y="1008"/>
                </a:cxn>
                <a:cxn ang="0">
                  <a:pos x="0" y="1985"/>
                </a:cxn>
                <a:cxn ang="0">
                  <a:pos x="1400" y="2900"/>
                </a:cxn>
                <a:cxn ang="0">
                  <a:pos x="2018" y="2619"/>
                </a:cxn>
                <a:cxn ang="0">
                  <a:pos x="2603" y="3176"/>
                </a:cxn>
                <a:cxn ang="0">
                  <a:pos x="3672" y="3720"/>
                </a:cxn>
                <a:cxn ang="0">
                  <a:pos x="4338" y="3763"/>
                </a:cxn>
                <a:cxn ang="0">
                  <a:pos x="5007" y="3341"/>
                </a:cxn>
                <a:cxn ang="0">
                  <a:pos x="5783" y="3688"/>
                </a:cxn>
                <a:cxn ang="0">
                  <a:pos x="6511" y="3906"/>
                </a:cxn>
                <a:cxn ang="0">
                  <a:pos x="7265" y="4055"/>
                </a:cxn>
                <a:cxn ang="0">
                  <a:pos x="7589" y="4466"/>
                </a:cxn>
                <a:cxn ang="0">
                  <a:pos x="8509" y="4085"/>
                </a:cxn>
                <a:cxn ang="0">
                  <a:pos x="9595" y="4318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5" name="Freeform 3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1569" y="3883"/>
                </a:cxn>
                <a:cxn ang="0">
                  <a:pos x="0" y="3293"/>
                </a:cxn>
                <a:cxn ang="0">
                  <a:pos x="1569" y="2006"/>
                </a:cxn>
                <a:cxn ang="0">
                  <a:pos x="2256" y="2233"/>
                </a:cxn>
                <a:cxn ang="0">
                  <a:pos x="3211" y="1750"/>
                </a:cxn>
                <a:cxn ang="0">
                  <a:pos x="4235" y="1536"/>
                </a:cxn>
                <a:cxn ang="0">
                  <a:pos x="4595" y="1823"/>
                </a:cxn>
                <a:cxn ang="0">
                  <a:pos x="5777" y="1352"/>
                </a:cxn>
                <a:cxn ang="0">
                  <a:pos x="6350" y="1053"/>
                </a:cxn>
                <a:cxn ang="0">
                  <a:pos x="6753" y="962"/>
                </a:cxn>
                <a:cxn ang="0">
                  <a:pos x="7486" y="1405"/>
                </a:cxn>
                <a:cxn ang="0">
                  <a:pos x="8046" y="905"/>
                </a:cxn>
                <a:cxn ang="0">
                  <a:pos x="8700" y="379"/>
                </a:cxn>
                <a:cxn ang="0">
                  <a:pos x="8992" y="96"/>
                </a:cxn>
                <a:cxn ang="0">
                  <a:pos x="10378" y="561"/>
                </a:cxn>
                <a:cxn ang="0">
                  <a:pos x="11208" y="1094"/>
                </a:cxn>
                <a:cxn ang="0">
                  <a:pos x="12140" y="1085"/>
                </a:cxn>
                <a:cxn ang="0">
                  <a:pos x="12676" y="1139"/>
                </a:cxn>
                <a:cxn ang="0">
                  <a:pos x="11844" y="2271"/>
                </a:cxn>
                <a:cxn ang="0">
                  <a:pos x="13148" y="2098"/>
                </a:cxn>
                <a:cxn ang="0">
                  <a:pos x="13094" y="2462"/>
                </a:cxn>
                <a:cxn ang="0">
                  <a:pos x="12274" y="2889"/>
                </a:cxn>
                <a:cxn ang="0">
                  <a:pos x="13614" y="2889"/>
                </a:cxn>
                <a:cxn ang="0">
                  <a:pos x="12274" y="3243"/>
                </a:cxn>
                <a:cxn ang="0">
                  <a:pos x="10708" y="3548"/>
                </a:cxn>
                <a:cxn ang="0">
                  <a:pos x="10019" y="3698"/>
                </a:cxn>
                <a:cxn ang="0">
                  <a:pos x="11458" y="3760"/>
                </a:cxn>
                <a:cxn ang="0">
                  <a:pos x="9083" y="4103"/>
                </a:cxn>
                <a:cxn ang="0">
                  <a:pos x="5683" y="4216"/>
                </a:cxn>
                <a:cxn ang="0">
                  <a:pos x="4399" y="3880"/>
                </a:cxn>
                <a:cxn ang="0">
                  <a:pos x="5777" y="3548"/>
                </a:cxn>
                <a:cxn ang="0">
                  <a:pos x="7253" y="3548"/>
                </a:cxn>
                <a:cxn ang="0">
                  <a:pos x="8624" y="3418"/>
                </a:cxn>
                <a:cxn ang="0">
                  <a:pos x="9063" y="3257"/>
                </a:cxn>
                <a:cxn ang="0">
                  <a:pos x="7786" y="3348"/>
                </a:cxn>
                <a:cxn ang="0">
                  <a:pos x="6715" y="3313"/>
                </a:cxn>
                <a:cxn ang="0">
                  <a:pos x="6983" y="3143"/>
                </a:cxn>
                <a:cxn ang="0">
                  <a:pos x="7915" y="2829"/>
                </a:cxn>
                <a:cxn ang="0">
                  <a:pos x="8520" y="2558"/>
                </a:cxn>
                <a:cxn ang="0">
                  <a:pos x="10256" y="2286"/>
                </a:cxn>
                <a:cxn ang="0">
                  <a:pos x="9689" y="2203"/>
                </a:cxn>
                <a:cxn ang="0">
                  <a:pos x="9404" y="2006"/>
                </a:cxn>
                <a:cxn ang="0">
                  <a:pos x="9404" y="1405"/>
                </a:cxn>
                <a:cxn ang="0">
                  <a:pos x="8597" y="2051"/>
                </a:cxn>
                <a:cxn ang="0">
                  <a:pos x="7671" y="2502"/>
                </a:cxn>
                <a:cxn ang="0">
                  <a:pos x="6493" y="2538"/>
                </a:cxn>
                <a:cxn ang="0">
                  <a:pos x="5873" y="1951"/>
                </a:cxn>
                <a:cxn ang="0">
                  <a:pos x="5873" y="2782"/>
                </a:cxn>
                <a:cxn ang="0">
                  <a:pos x="5683" y="3143"/>
                </a:cxn>
                <a:cxn ang="0">
                  <a:pos x="4732" y="3408"/>
                </a:cxn>
                <a:cxn ang="0">
                  <a:pos x="3864" y="3599"/>
                </a:cxn>
                <a:cxn ang="0">
                  <a:pos x="2946" y="2971"/>
                </a:cxn>
                <a:cxn ang="0">
                  <a:pos x="2611" y="3196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6" name="Line 3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77" name="Oval 3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6178" name="Rectangle 3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6179" name="Line 3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80" name="Line 3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6153" name="Group 36"/>
          <p:cNvGrpSpPr/>
          <p:nvPr/>
        </p:nvGrpSpPr>
        <p:grpSpPr>
          <a:xfrm rot="10800000">
            <a:off x="7391400" y="5699125"/>
            <a:ext cx="1752600" cy="1165225"/>
            <a:chOff x="1311" y="661"/>
            <a:chExt cx="2760" cy="1835"/>
          </a:xfrm>
        </p:grpSpPr>
        <p:sp>
          <p:nvSpPr>
            <p:cNvPr id="6163" name="Freeform 3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14909" y="61"/>
                </a:cxn>
                <a:cxn ang="0">
                  <a:pos x="10110" y="49"/>
                </a:cxn>
                <a:cxn ang="0">
                  <a:pos x="5945" y="305"/>
                </a:cxn>
                <a:cxn ang="0">
                  <a:pos x="2476" y="867"/>
                </a:cxn>
                <a:cxn ang="0">
                  <a:pos x="449" y="1599"/>
                </a:cxn>
                <a:cxn ang="0">
                  <a:pos x="327" y="2657"/>
                </a:cxn>
                <a:cxn ang="0">
                  <a:pos x="3505" y="3737"/>
                </a:cxn>
                <a:cxn ang="0">
                  <a:pos x="7821" y="4203"/>
                </a:cxn>
                <a:cxn ang="0">
                  <a:pos x="9451" y="4488"/>
                </a:cxn>
                <a:cxn ang="0">
                  <a:pos x="10885" y="4639"/>
                </a:cxn>
                <a:cxn ang="0">
                  <a:pos x="13099" y="4752"/>
                </a:cxn>
                <a:cxn ang="0">
                  <a:pos x="11433" y="4428"/>
                </a:cxn>
                <a:cxn ang="0">
                  <a:pos x="12545" y="4311"/>
                </a:cxn>
                <a:cxn ang="0">
                  <a:pos x="15035" y="4257"/>
                </a:cxn>
                <a:cxn ang="0">
                  <a:pos x="17915" y="4031"/>
                </a:cxn>
                <a:cxn ang="0">
                  <a:pos x="20979" y="3737"/>
                </a:cxn>
                <a:cxn ang="0">
                  <a:pos x="23660" y="3403"/>
                </a:cxn>
                <a:cxn ang="0">
                  <a:pos x="25891" y="3067"/>
                </a:cxn>
                <a:cxn ang="0">
                  <a:pos x="28067" y="2700"/>
                </a:cxn>
                <a:cxn ang="0">
                  <a:pos x="30407" y="2293"/>
                </a:cxn>
                <a:cxn ang="0">
                  <a:pos x="32922" y="1913"/>
                </a:cxn>
                <a:cxn ang="0">
                  <a:pos x="35792" y="1621"/>
                </a:cxn>
                <a:cxn ang="0">
                  <a:pos x="38729" y="1407"/>
                </a:cxn>
                <a:cxn ang="0">
                  <a:pos x="40031" y="1685"/>
                </a:cxn>
                <a:cxn ang="0">
                  <a:pos x="41951" y="1833"/>
                </a:cxn>
                <a:cxn ang="0">
                  <a:pos x="42697" y="1760"/>
                </a:cxn>
                <a:cxn ang="0">
                  <a:pos x="41098" y="1560"/>
                </a:cxn>
                <a:cxn ang="0">
                  <a:pos x="40879" y="1317"/>
                </a:cxn>
                <a:cxn ang="0">
                  <a:pos x="43897" y="1115"/>
                </a:cxn>
                <a:cxn ang="0">
                  <a:pos x="47747" y="1222"/>
                </a:cxn>
                <a:cxn ang="0">
                  <a:pos x="51006" y="1529"/>
                </a:cxn>
                <a:cxn ang="0">
                  <a:pos x="49071" y="1187"/>
                </a:cxn>
                <a:cxn ang="0">
                  <a:pos x="46736" y="997"/>
                </a:cxn>
                <a:cxn ang="0">
                  <a:pos x="43897" y="936"/>
                </a:cxn>
                <a:cxn ang="0">
                  <a:pos x="40997" y="977"/>
                </a:cxn>
                <a:cxn ang="0">
                  <a:pos x="38208" y="1085"/>
                </a:cxn>
                <a:cxn ang="0">
                  <a:pos x="35594" y="1223"/>
                </a:cxn>
                <a:cxn ang="0">
                  <a:pos x="33121" y="1465"/>
                </a:cxn>
                <a:cxn ang="0">
                  <a:pos x="30985" y="1745"/>
                </a:cxn>
                <a:cxn ang="0">
                  <a:pos x="29042" y="2050"/>
                </a:cxn>
                <a:cxn ang="0">
                  <a:pos x="26330" y="2479"/>
                </a:cxn>
                <a:cxn ang="0">
                  <a:pos x="23146" y="2995"/>
                </a:cxn>
                <a:cxn ang="0">
                  <a:pos x="22061" y="2770"/>
                </a:cxn>
                <a:cxn ang="0">
                  <a:pos x="21563" y="2700"/>
                </a:cxn>
                <a:cxn ang="0">
                  <a:pos x="20648" y="2995"/>
                </a:cxn>
                <a:cxn ang="0">
                  <a:pos x="20383" y="3348"/>
                </a:cxn>
                <a:cxn ang="0">
                  <a:pos x="16609" y="3747"/>
                </a:cxn>
                <a:cxn ang="0">
                  <a:pos x="12614" y="3968"/>
                </a:cxn>
                <a:cxn ang="0">
                  <a:pos x="8806" y="3893"/>
                </a:cxn>
                <a:cxn ang="0">
                  <a:pos x="5628" y="3687"/>
                </a:cxn>
                <a:cxn ang="0">
                  <a:pos x="3505" y="3403"/>
                </a:cxn>
                <a:cxn ang="0">
                  <a:pos x="2916" y="3067"/>
                </a:cxn>
                <a:cxn ang="0">
                  <a:pos x="4005" y="2800"/>
                </a:cxn>
                <a:cxn ang="0">
                  <a:pos x="5552" y="2720"/>
                </a:cxn>
                <a:cxn ang="0">
                  <a:pos x="4476" y="2579"/>
                </a:cxn>
                <a:cxn ang="0">
                  <a:pos x="3113" y="2623"/>
                </a:cxn>
                <a:cxn ang="0">
                  <a:pos x="1347" y="2174"/>
                </a:cxn>
                <a:cxn ang="0">
                  <a:pos x="3400" y="1012"/>
                </a:cxn>
                <a:cxn ang="0">
                  <a:pos x="8711" y="382"/>
                </a:cxn>
                <a:cxn ang="0">
                  <a:pos x="13280" y="289"/>
                </a:cxn>
                <a:cxn ang="0">
                  <a:pos x="16513" y="413"/>
                </a:cxn>
                <a:cxn ang="0">
                  <a:pos x="18905" y="594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4" name="Freeform 3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4752" y="216"/>
                </a:cxn>
                <a:cxn ang="0">
                  <a:pos x="6808" y="0"/>
                </a:cxn>
                <a:cxn ang="0">
                  <a:pos x="9487" y="233"/>
                </a:cxn>
                <a:cxn ang="0">
                  <a:pos x="8072" y="306"/>
                </a:cxn>
                <a:cxn ang="0">
                  <a:pos x="9158" y="559"/>
                </a:cxn>
                <a:cxn ang="0">
                  <a:pos x="11154" y="928"/>
                </a:cxn>
                <a:cxn ang="0">
                  <a:pos x="12316" y="1419"/>
                </a:cxn>
                <a:cxn ang="0">
                  <a:pos x="10846" y="1419"/>
                </a:cxn>
                <a:cxn ang="0">
                  <a:pos x="11592" y="1661"/>
                </a:cxn>
                <a:cxn ang="0">
                  <a:pos x="12738" y="2210"/>
                </a:cxn>
                <a:cxn ang="0">
                  <a:pos x="13147" y="2683"/>
                </a:cxn>
                <a:cxn ang="0">
                  <a:pos x="11755" y="2577"/>
                </a:cxn>
                <a:cxn ang="0">
                  <a:pos x="11419" y="2941"/>
                </a:cxn>
                <a:cxn ang="0">
                  <a:pos x="10642" y="3646"/>
                </a:cxn>
                <a:cxn ang="0">
                  <a:pos x="9397" y="4160"/>
                </a:cxn>
                <a:cxn ang="0">
                  <a:pos x="9087" y="3684"/>
                </a:cxn>
                <a:cxn ang="0">
                  <a:pos x="7741" y="3323"/>
                </a:cxn>
                <a:cxn ang="0">
                  <a:pos x="6959" y="3150"/>
                </a:cxn>
                <a:cxn ang="0">
                  <a:pos x="6959" y="3514"/>
                </a:cxn>
                <a:cxn ang="0">
                  <a:pos x="5854" y="3348"/>
                </a:cxn>
                <a:cxn ang="0">
                  <a:pos x="4765" y="3060"/>
                </a:cxn>
                <a:cxn ang="0">
                  <a:pos x="4294" y="2848"/>
                </a:cxn>
                <a:cxn ang="0">
                  <a:pos x="3928" y="3088"/>
                </a:cxn>
                <a:cxn ang="0">
                  <a:pos x="2815" y="2804"/>
                </a:cxn>
                <a:cxn ang="0">
                  <a:pos x="1733" y="2357"/>
                </a:cxn>
                <a:cxn ang="0">
                  <a:pos x="1216" y="2073"/>
                </a:cxn>
                <a:cxn ang="0">
                  <a:pos x="669" y="2357"/>
                </a:cxn>
                <a:cxn ang="0">
                  <a:pos x="0" y="1356"/>
                </a:cxn>
                <a:cxn ang="0">
                  <a:pos x="1400" y="595"/>
                </a:cxn>
                <a:cxn ang="0">
                  <a:pos x="3306" y="802"/>
                </a:cxn>
                <a:cxn ang="0">
                  <a:pos x="2881" y="1692"/>
                </a:cxn>
                <a:cxn ang="0">
                  <a:pos x="3838" y="1001"/>
                </a:cxn>
                <a:cxn ang="0">
                  <a:pos x="5678" y="1249"/>
                </a:cxn>
                <a:cxn ang="0">
                  <a:pos x="6002" y="1655"/>
                </a:cxn>
                <a:cxn ang="0">
                  <a:pos x="5512" y="2304"/>
                </a:cxn>
                <a:cxn ang="0">
                  <a:pos x="6325" y="1889"/>
                </a:cxn>
                <a:cxn ang="0">
                  <a:pos x="7392" y="2023"/>
                </a:cxn>
                <a:cxn ang="0">
                  <a:pos x="8411" y="2452"/>
                </a:cxn>
                <a:cxn ang="0">
                  <a:pos x="9158" y="2965"/>
                </a:cxn>
                <a:cxn ang="0">
                  <a:pos x="8725" y="2357"/>
                </a:cxn>
                <a:cxn ang="0">
                  <a:pos x="9158" y="2165"/>
                </a:cxn>
                <a:cxn ang="0">
                  <a:pos x="9848" y="2150"/>
                </a:cxn>
                <a:cxn ang="0">
                  <a:pos x="8958" y="1920"/>
                </a:cxn>
                <a:cxn ang="0">
                  <a:pos x="8072" y="1846"/>
                </a:cxn>
                <a:cxn ang="0">
                  <a:pos x="7300" y="1445"/>
                </a:cxn>
                <a:cxn ang="0">
                  <a:pos x="7015" y="1213"/>
                </a:cxn>
                <a:cxn ang="0">
                  <a:pos x="7980" y="1137"/>
                </a:cxn>
                <a:cxn ang="0">
                  <a:pos x="8856" y="1213"/>
                </a:cxn>
                <a:cxn ang="0">
                  <a:pos x="8623" y="1087"/>
                </a:cxn>
                <a:cxn ang="0">
                  <a:pos x="7392" y="852"/>
                </a:cxn>
                <a:cxn ang="0">
                  <a:pos x="6144" y="880"/>
                </a:cxn>
                <a:cxn ang="0">
                  <a:pos x="5250" y="705"/>
                </a:cxn>
                <a:cxn ang="0">
                  <a:pos x="4435" y="525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5" name="Freeform 3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10943" y="4833"/>
                </a:cxn>
                <a:cxn ang="0">
                  <a:pos x="12361" y="4270"/>
                </a:cxn>
                <a:cxn ang="0">
                  <a:pos x="12274" y="3416"/>
                </a:cxn>
                <a:cxn ang="0">
                  <a:pos x="13437" y="3551"/>
                </a:cxn>
                <a:cxn ang="0">
                  <a:pos x="13331" y="2791"/>
                </a:cxn>
                <a:cxn ang="0">
                  <a:pos x="12425" y="1939"/>
                </a:cxn>
                <a:cxn ang="0">
                  <a:pos x="13645" y="2054"/>
                </a:cxn>
                <a:cxn ang="0">
                  <a:pos x="12697" y="1405"/>
                </a:cxn>
                <a:cxn ang="0">
                  <a:pos x="11240" y="856"/>
                </a:cxn>
                <a:cxn ang="0">
                  <a:pos x="9986" y="564"/>
                </a:cxn>
                <a:cxn ang="0">
                  <a:pos x="10943" y="361"/>
                </a:cxn>
                <a:cxn ang="0">
                  <a:pos x="7651" y="61"/>
                </a:cxn>
                <a:cxn ang="0">
                  <a:pos x="4565" y="173"/>
                </a:cxn>
                <a:cxn ang="0">
                  <a:pos x="4080" y="889"/>
                </a:cxn>
                <a:cxn ang="0">
                  <a:pos x="4756" y="1033"/>
                </a:cxn>
                <a:cxn ang="0">
                  <a:pos x="6240" y="881"/>
                </a:cxn>
                <a:cxn ang="0">
                  <a:pos x="7845" y="929"/>
                </a:cxn>
                <a:cxn ang="0">
                  <a:pos x="8025" y="1070"/>
                </a:cxn>
                <a:cxn ang="0">
                  <a:pos x="6511" y="1220"/>
                </a:cxn>
                <a:cxn ang="0">
                  <a:pos x="5692" y="1338"/>
                </a:cxn>
                <a:cxn ang="0">
                  <a:pos x="6240" y="1551"/>
                </a:cxn>
                <a:cxn ang="0">
                  <a:pos x="7261" y="1814"/>
                </a:cxn>
                <a:cxn ang="0">
                  <a:pos x="7936" y="1969"/>
                </a:cxn>
                <a:cxn ang="0">
                  <a:pos x="9001" y="1969"/>
                </a:cxn>
                <a:cxn ang="0">
                  <a:pos x="10257" y="2150"/>
                </a:cxn>
                <a:cxn ang="0">
                  <a:pos x="10698" y="2383"/>
                </a:cxn>
                <a:cxn ang="0">
                  <a:pos x="9901" y="2320"/>
                </a:cxn>
                <a:cxn ang="0">
                  <a:pos x="9112" y="2273"/>
                </a:cxn>
                <a:cxn ang="0">
                  <a:pos x="9457" y="2614"/>
                </a:cxn>
                <a:cxn ang="0">
                  <a:pos x="10433" y="3274"/>
                </a:cxn>
                <a:cxn ang="0">
                  <a:pos x="10822" y="3876"/>
                </a:cxn>
                <a:cxn ang="0">
                  <a:pos x="9595" y="3101"/>
                </a:cxn>
                <a:cxn ang="0">
                  <a:pos x="8243" y="2383"/>
                </a:cxn>
                <a:cxn ang="0">
                  <a:pos x="6979" y="2320"/>
                </a:cxn>
                <a:cxn ang="0">
                  <a:pos x="6240" y="2805"/>
                </a:cxn>
                <a:cxn ang="0">
                  <a:pos x="6485" y="2095"/>
                </a:cxn>
                <a:cxn ang="0">
                  <a:pos x="6155" y="1866"/>
                </a:cxn>
                <a:cxn ang="0">
                  <a:pos x="5430" y="1673"/>
                </a:cxn>
                <a:cxn ang="0">
                  <a:pos x="4650" y="1500"/>
                </a:cxn>
                <a:cxn ang="0">
                  <a:pos x="3410" y="2195"/>
                </a:cxn>
                <a:cxn ang="0">
                  <a:pos x="3258" y="1693"/>
                </a:cxn>
                <a:cxn ang="0">
                  <a:pos x="3310" y="1163"/>
                </a:cxn>
                <a:cxn ang="0">
                  <a:pos x="1975" y="1008"/>
                </a:cxn>
                <a:cxn ang="0">
                  <a:pos x="817" y="1008"/>
                </a:cxn>
                <a:cxn ang="0">
                  <a:pos x="0" y="1985"/>
                </a:cxn>
                <a:cxn ang="0">
                  <a:pos x="1400" y="2900"/>
                </a:cxn>
                <a:cxn ang="0">
                  <a:pos x="2018" y="2619"/>
                </a:cxn>
                <a:cxn ang="0">
                  <a:pos x="2603" y="3176"/>
                </a:cxn>
                <a:cxn ang="0">
                  <a:pos x="3672" y="3720"/>
                </a:cxn>
                <a:cxn ang="0">
                  <a:pos x="4338" y="3763"/>
                </a:cxn>
                <a:cxn ang="0">
                  <a:pos x="5007" y="3341"/>
                </a:cxn>
                <a:cxn ang="0">
                  <a:pos x="5783" y="3688"/>
                </a:cxn>
                <a:cxn ang="0">
                  <a:pos x="6511" y="3906"/>
                </a:cxn>
                <a:cxn ang="0">
                  <a:pos x="7265" y="4055"/>
                </a:cxn>
                <a:cxn ang="0">
                  <a:pos x="7589" y="4466"/>
                </a:cxn>
                <a:cxn ang="0">
                  <a:pos x="8509" y="4085"/>
                </a:cxn>
                <a:cxn ang="0">
                  <a:pos x="9595" y="4318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6" name="Freeform 4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1569" y="3883"/>
                </a:cxn>
                <a:cxn ang="0">
                  <a:pos x="0" y="3293"/>
                </a:cxn>
                <a:cxn ang="0">
                  <a:pos x="1569" y="2006"/>
                </a:cxn>
                <a:cxn ang="0">
                  <a:pos x="2256" y="2233"/>
                </a:cxn>
                <a:cxn ang="0">
                  <a:pos x="3211" y="1750"/>
                </a:cxn>
                <a:cxn ang="0">
                  <a:pos x="4235" y="1536"/>
                </a:cxn>
                <a:cxn ang="0">
                  <a:pos x="4595" y="1823"/>
                </a:cxn>
                <a:cxn ang="0">
                  <a:pos x="5777" y="1352"/>
                </a:cxn>
                <a:cxn ang="0">
                  <a:pos x="6350" y="1053"/>
                </a:cxn>
                <a:cxn ang="0">
                  <a:pos x="6753" y="962"/>
                </a:cxn>
                <a:cxn ang="0">
                  <a:pos x="7486" y="1405"/>
                </a:cxn>
                <a:cxn ang="0">
                  <a:pos x="8046" y="905"/>
                </a:cxn>
                <a:cxn ang="0">
                  <a:pos x="8700" y="379"/>
                </a:cxn>
                <a:cxn ang="0">
                  <a:pos x="8992" y="96"/>
                </a:cxn>
                <a:cxn ang="0">
                  <a:pos x="10378" y="561"/>
                </a:cxn>
                <a:cxn ang="0">
                  <a:pos x="11208" y="1094"/>
                </a:cxn>
                <a:cxn ang="0">
                  <a:pos x="12140" y="1085"/>
                </a:cxn>
                <a:cxn ang="0">
                  <a:pos x="12676" y="1139"/>
                </a:cxn>
                <a:cxn ang="0">
                  <a:pos x="11844" y="2271"/>
                </a:cxn>
                <a:cxn ang="0">
                  <a:pos x="13148" y="2098"/>
                </a:cxn>
                <a:cxn ang="0">
                  <a:pos x="13094" y="2462"/>
                </a:cxn>
                <a:cxn ang="0">
                  <a:pos x="12274" y="2889"/>
                </a:cxn>
                <a:cxn ang="0">
                  <a:pos x="13614" y="2889"/>
                </a:cxn>
                <a:cxn ang="0">
                  <a:pos x="12274" y="3243"/>
                </a:cxn>
                <a:cxn ang="0">
                  <a:pos x="10708" y="3548"/>
                </a:cxn>
                <a:cxn ang="0">
                  <a:pos x="10019" y="3698"/>
                </a:cxn>
                <a:cxn ang="0">
                  <a:pos x="11458" y="3760"/>
                </a:cxn>
                <a:cxn ang="0">
                  <a:pos x="9083" y="4103"/>
                </a:cxn>
                <a:cxn ang="0">
                  <a:pos x="5683" y="4216"/>
                </a:cxn>
                <a:cxn ang="0">
                  <a:pos x="4399" y="3880"/>
                </a:cxn>
                <a:cxn ang="0">
                  <a:pos x="5777" y="3548"/>
                </a:cxn>
                <a:cxn ang="0">
                  <a:pos x="7253" y="3548"/>
                </a:cxn>
                <a:cxn ang="0">
                  <a:pos x="8624" y="3418"/>
                </a:cxn>
                <a:cxn ang="0">
                  <a:pos x="9063" y="3257"/>
                </a:cxn>
                <a:cxn ang="0">
                  <a:pos x="7786" y="3348"/>
                </a:cxn>
                <a:cxn ang="0">
                  <a:pos x="6715" y="3313"/>
                </a:cxn>
                <a:cxn ang="0">
                  <a:pos x="6983" y="3143"/>
                </a:cxn>
                <a:cxn ang="0">
                  <a:pos x="7915" y="2829"/>
                </a:cxn>
                <a:cxn ang="0">
                  <a:pos x="8520" y="2558"/>
                </a:cxn>
                <a:cxn ang="0">
                  <a:pos x="10256" y="2286"/>
                </a:cxn>
                <a:cxn ang="0">
                  <a:pos x="9689" y="2203"/>
                </a:cxn>
                <a:cxn ang="0">
                  <a:pos x="9404" y="2006"/>
                </a:cxn>
                <a:cxn ang="0">
                  <a:pos x="9404" y="1405"/>
                </a:cxn>
                <a:cxn ang="0">
                  <a:pos x="8597" y="2051"/>
                </a:cxn>
                <a:cxn ang="0">
                  <a:pos x="7671" y="2502"/>
                </a:cxn>
                <a:cxn ang="0">
                  <a:pos x="6493" y="2538"/>
                </a:cxn>
                <a:cxn ang="0">
                  <a:pos x="5873" y="1951"/>
                </a:cxn>
                <a:cxn ang="0">
                  <a:pos x="5873" y="2782"/>
                </a:cxn>
                <a:cxn ang="0">
                  <a:pos x="5683" y="3143"/>
                </a:cxn>
                <a:cxn ang="0">
                  <a:pos x="4732" y="3408"/>
                </a:cxn>
                <a:cxn ang="0">
                  <a:pos x="3864" y="3599"/>
                </a:cxn>
                <a:cxn ang="0">
                  <a:pos x="2946" y="2971"/>
                </a:cxn>
                <a:cxn ang="0">
                  <a:pos x="2611" y="3196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7" name="Line 4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68" name="Oval 4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6169" name="Rectangle 4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6170" name="Line 4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71" name="Line 4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6154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64" name="AutoShape 48"/>
          <p:cNvSpPr/>
          <p:nvPr/>
        </p:nvSpPr>
        <p:spPr>
          <a:xfrm>
            <a:off x="609600" y="0"/>
            <a:ext cx="1905000" cy="1981200"/>
          </a:xfrm>
          <a:prstGeom prst="wedgeRoundRectCallout">
            <a:avLst>
              <a:gd name="adj1" fmla="val 126667"/>
              <a:gd name="adj2" fmla="val 41347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9265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52400"/>
            <a:ext cx="1752600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70" name="AutoShape 54"/>
          <p:cNvSpPr/>
          <p:nvPr/>
        </p:nvSpPr>
        <p:spPr>
          <a:xfrm>
            <a:off x="2590800" y="0"/>
            <a:ext cx="4572000" cy="1752600"/>
          </a:xfrm>
          <a:prstGeom prst="cloudCallout">
            <a:avLst>
              <a:gd name="adj1" fmla="val 33056"/>
              <a:gd name="adj2" fmla="val 63676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9271" name="Picture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04800"/>
            <a:ext cx="1600200" cy="121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72" name="AutoShape 56"/>
          <p:cNvSpPr/>
          <p:nvPr/>
        </p:nvSpPr>
        <p:spPr>
          <a:xfrm>
            <a:off x="7239000" y="152400"/>
            <a:ext cx="1905000" cy="2362200"/>
          </a:xfrm>
          <a:prstGeom prst="wedgeRoundRectCallout">
            <a:avLst>
              <a:gd name="adj1" fmla="val -62917"/>
              <a:gd name="adj2" fmla="val 28694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9273" name="Picture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0" y="228600"/>
            <a:ext cx="1757363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61" name="Text Box 58"/>
          <p:cNvSpPr txBox="1"/>
          <p:nvPr/>
        </p:nvSpPr>
        <p:spPr>
          <a:xfrm>
            <a:off x="1752600" y="3752850"/>
            <a:ext cx="7029450" cy="2800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dirty="0">
                <a:solidFill>
                  <a:schemeClr val="bg1"/>
                </a:solidFill>
              </a:rPr>
              <a:t>Rồi cô kể chuyện thỏ</a:t>
            </a:r>
            <a:endParaRPr lang="en-US" altLang="en-US" dirty="0">
              <a:solidFill>
                <a:schemeClr val="bg1"/>
              </a:solidFill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dirty="0">
                <a:solidFill>
                  <a:schemeClr val="bg1"/>
                </a:solidFill>
              </a:rPr>
              <a:t>Chuyện bác Gấu, chuyện Voi</a:t>
            </a:r>
            <a:endParaRPr lang="en-US" altLang="en-US" dirty="0">
              <a:solidFill>
                <a:schemeClr val="bg1"/>
              </a:solidFill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dirty="0">
                <a:solidFill>
                  <a:schemeClr val="bg1"/>
                </a:solidFill>
              </a:rPr>
              <a:t>Chuyện nhổ cây cải củ</a:t>
            </a:r>
            <a:endParaRPr lang="en-US" altLang="en-US" dirty="0">
              <a:solidFill>
                <a:schemeClr val="bg1"/>
              </a:solidFill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dirty="0">
                <a:solidFill>
                  <a:schemeClr val="bg1"/>
                </a:solidFill>
              </a:rPr>
              <a:t>Cho cả lớp cùng chơi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9275" name="Picture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00" y="304800"/>
            <a:ext cx="1277938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4" grpId="0" animBg="1"/>
      <p:bldP spid="9270" grpId="0" animBg="1"/>
      <p:bldP spid="92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lang="en-US" altLang="en-US" sz="4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lang="en-US" altLang="en-US" sz="32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717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276600"/>
            <a:ext cx="9144000" cy="68580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</p:pic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6594475" y="4860925"/>
          <a:ext cx="2549525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2" imgW="1999615" imgH="1831340" progId="">
                  <p:embed/>
                </p:oleObj>
              </mc:Choice>
              <mc:Fallback>
                <p:oleObj name="" r:id="rId2" imgW="1999615" imgH="1831340" progId="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94475" y="4860925"/>
                        <a:ext cx="2549525" cy="1997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4" name="Group 6"/>
          <p:cNvGrpSpPr/>
          <p:nvPr/>
        </p:nvGrpSpPr>
        <p:grpSpPr>
          <a:xfrm rot="5400000">
            <a:off x="7620000" y="228600"/>
            <a:ext cx="1752600" cy="1295400"/>
            <a:chOff x="1311" y="661"/>
            <a:chExt cx="2760" cy="1835"/>
          </a:xfrm>
        </p:grpSpPr>
        <p:sp>
          <p:nvSpPr>
            <p:cNvPr id="7207" name="Freeform 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14909" y="61"/>
                </a:cxn>
                <a:cxn ang="0">
                  <a:pos x="10110" y="49"/>
                </a:cxn>
                <a:cxn ang="0">
                  <a:pos x="5945" y="305"/>
                </a:cxn>
                <a:cxn ang="0">
                  <a:pos x="2476" y="867"/>
                </a:cxn>
                <a:cxn ang="0">
                  <a:pos x="449" y="1599"/>
                </a:cxn>
                <a:cxn ang="0">
                  <a:pos x="327" y="2657"/>
                </a:cxn>
                <a:cxn ang="0">
                  <a:pos x="3505" y="3737"/>
                </a:cxn>
                <a:cxn ang="0">
                  <a:pos x="7821" y="4203"/>
                </a:cxn>
                <a:cxn ang="0">
                  <a:pos x="9451" y="4488"/>
                </a:cxn>
                <a:cxn ang="0">
                  <a:pos x="10885" y="4639"/>
                </a:cxn>
                <a:cxn ang="0">
                  <a:pos x="13099" y="4752"/>
                </a:cxn>
                <a:cxn ang="0">
                  <a:pos x="11433" y="4428"/>
                </a:cxn>
                <a:cxn ang="0">
                  <a:pos x="12545" y="4311"/>
                </a:cxn>
                <a:cxn ang="0">
                  <a:pos x="15035" y="4257"/>
                </a:cxn>
                <a:cxn ang="0">
                  <a:pos x="17915" y="4031"/>
                </a:cxn>
                <a:cxn ang="0">
                  <a:pos x="20979" y="3737"/>
                </a:cxn>
                <a:cxn ang="0">
                  <a:pos x="23660" y="3403"/>
                </a:cxn>
                <a:cxn ang="0">
                  <a:pos x="25891" y="3067"/>
                </a:cxn>
                <a:cxn ang="0">
                  <a:pos x="28067" y="2700"/>
                </a:cxn>
                <a:cxn ang="0">
                  <a:pos x="30407" y="2293"/>
                </a:cxn>
                <a:cxn ang="0">
                  <a:pos x="32922" y="1913"/>
                </a:cxn>
                <a:cxn ang="0">
                  <a:pos x="35792" y="1621"/>
                </a:cxn>
                <a:cxn ang="0">
                  <a:pos x="38729" y="1407"/>
                </a:cxn>
                <a:cxn ang="0">
                  <a:pos x="40031" y="1685"/>
                </a:cxn>
                <a:cxn ang="0">
                  <a:pos x="41951" y="1833"/>
                </a:cxn>
                <a:cxn ang="0">
                  <a:pos x="42697" y="1760"/>
                </a:cxn>
                <a:cxn ang="0">
                  <a:pos x="41098" y="1560"/>
                </a:cxn>
                <a:cxn ang="0">
                  <a:pos x="40879" y="1317"/>
                </a:cxn>
                <a:cxn ang="0">
                  <a:pos x="43897" y="1115"/>
                </a:cxn>
                <a:cxn ang="0">
                  <a:pos x="47747" y="1222"/>
                </a:cxn>
                <a:cxn ang="0">
                  <a:pos x="51006" y="1529"/>
                </a:cxn>
                <a:cxn ang="0">
                  <a:pos x="49071" y="1187"/>
                </a:cxn>
                <a:cxn ang="0">
                  <a:pos x="46736" y="997"/>
                </a:cxn>
                <a:cxn ang="0">
                  <a:pos x="43897" y="936"/>
                </a:cxn>
                <a:cxn ang="0">
                  <a:pos x="40997" y="977"/>
                </a:cxn>
                <a:cxn ang="0">
                  <a:pos x="38208" y="1085"/>
                </a:cxn>
                <a:cxn ang="0">
                  <a:pos x="35594" y="1223"/>
                </a:cxn>
                <a:cxn ang="0">
                  <a:pos x="33121" y="1465"/>
                </a:cxn>
                <a:cxn ang="0">
                  <a:pos x="30985" y="1745"/>
                </a:cxn>
                <a:cxn ang="0">
                  <a:pos x="29042" y="2050"/>
                </a:cxn>
                <a:cxn ang="0">
                  <a:pos x="26330" y="2479"/>
                </a:cxn>
                <a:cxn ang="0">
                  <a:pos x="23146" y="2995"/>
                </a:cxn>
                <a:cxn ang="0">
                  <a:pos x="22061" y="2770"/>
                </a:cxn>
                <a:cxn ang="0">
                  <a:pos x="21563" y="2700"/>
                </a:cxn>
                <a:cxn ang="0">
                  <a:pos x="20648" y="2995"/>
                </a:cxn>
                <a:cxn ang="0">
                  <a:pos x="20383" y="3348"/>
                </a:cxn>
                <a:cxn ang="0">
                  <a:pos x="16609" y="3747"/>
                </a:cxn>
                <a:cxn ang="0">
                  <a:pos x="12614" y="3968"/>
                </a:cxn>
                <a:cxn ang="0">
                  <a:pos x="8806" y="3893"/>
                </a:cxn>
                <a:cxn ang="0">
                  <a:pos x="5628" y="3687"/>
                </a:cxn>
                <a:cxn ang="0">
                  <a:pos x="3505" y="3403"/>
                </a:cxn>
                <a:cxn ang="0">
                  <a:pos x="2916" y="3067"/>
                </a:cxn>
                <a:cxn ang="0">
                  <a:pos x="4005" y="2800"/>
                </a:cxn>
                <a:cxn ang="0">
                  <a:pos x="5552" y="2720"/>
                </a:cxn>
                <a:cxn ang="0">
                  <a:pos x="4476" y="2579"/>
                </a:cxn>
                <a:cxn ang="0">
                  <a:pos x="3113" y="2623"/>
                </a:cxn>
                <a:cxn ang="0">
                  <a:pos x="1347" y="2174"/>
                </a:cxn>
                <a:cxn ang="0">
                  <a:pos x="3400" y="1012"/>
                </a:cxn>
                <a:cxn ang="0">
                  <a:pos x="8711" y="382"/>
                </a:cxn>
                <a:cxn ang="0">
                  <a:pos x="13280" y="289"/>
                </a:cxn>
                <a:cxn ang="0">
                  <a:pos x="16513" y="413"/>
                </a:cxn>
                <a:cxn ang="0">
                  <a:pos x="18905" y="594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08" name="Freeform 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4752" y="216"/>
                </a:cxn>
                <a:cxn ang="0">
                  <a:pos x="6808" y="0"/>
                </a:cxn>
                <a:cxn ang="0">
                  <a:pos x="9487" y="233"/>
                </a:cxn>
                <a:cxn ang="0">
                  <a:pos x="8072" y="306"/>
                </a:cxn>
                <a:cxn ang="0">
                  <a:pos x="9158" y="559"/>
                </a:cxn>
                <a:cxn ang="0">
                  <a:pos x="11154" y="928"/>
                </a:cxn>
                <a:cxn ang="0">
                  <a:pos x="12316" y="1419"/>
                </a:cxn>
                <a:cxn ang="0">
                  <a:pos x="10846" y="1419"/>
                </a:cxn>
                <a:cxn ang="0">
                  <a:pos x="11592" y="1661"/>
                </a:cxn>
                <a:cxn ang="0">
                  <a:pos x="12738" y="2210"/>
                </a:cxn>
                <a:cxn ang="0">
                  <a:pos x="13147" y="2683"/>
                </a:cxn>
                <a:cxn ang="0">
                  <a:pos x="11755" y="2577"/>
                </a:cxn>
                <a:cxn ang="0">
                  <a:pos x="11419" y="2941"/>
                </a:cxn>
                <a:cxn ang="0">
                  <a:pos x="10642" y="3646"/>
                </a:cxn>
                <a:cxn ang="0">
                  <a:pos x="9397" y="4160"/>
                </a:cxn>
                <a:cxn ang="0">
                  <a:pos x="9087" y="3684"/>
                </a:cxn>
                <a:cxn ang="0">
                  <a:pos x="7741" y="3323"/>
                </a:cxn>
                <a:cxn ang="0">
                  <a:pos x="6959" y="3150"/>
                </a:cxn>
                <a:cxn ang="0">
                  <a:pos x="6959" y="3514"/>
                </a:cxn>
                <a:cxn ang="0">
                  <a:pos x="5854" y="3348"/>
                </a:cxn>
                <a:cxn ang="0">
                  <a:pos x="4765" y="3060"/>
                </a:cxn>
                <a:cxn ang="0">
                  <a:pos x="4294" y="2848"/>
                </a:cxn>
                <a:cxn ang="0">
                  <a:pos x="3928" y="3088"/>
                </a:cxn>
                <a:cxn ang="0">
                  <a:pos x="2815" y="2804"/>
                </a:cxn>
                <a:cxn ang="0">
                  <a:pos x="1733" y="2357"/>
                </a:cxn>
                <a:cxn ang="0">
                  <a:pos x="1216" y="2073"/>
                </a:cxn>
                <a:cxn ang="0">
                  <a:pos x="669" y="2357"/>
                </a:cxn>
                <a:cxn ang="0">
                  <a:pos x="0" y="1356"/>
                </a:cxn>
                <a:cxn ang="0">
                  <a:pos x="1400" y="595"/>
                </a:cxn>
                <a:cxn ang="0">
                  <a:pos x="3306" y="802"/>
                </a:cxn>
                <a:cxn ang="0">
                  <a:pos x="2881" y="1692"/>
                </a:cxn>
                <a:cxn ang="0">
                  <a:pos x="3838" y="1001"/>
                </a:cxn>
                <a:cxn ang="0">
                  <a:pos x="5678" y="1249"/>
                </a:cxn>
                <a:cxn ang="0">
                  <a:pos x="6002" y="1655"/>
                </a:cxn>
                <a:cxn ang="0">
                  <a:pos x="5512" y="2304"/>
                </a:cxn>
                <a:cxn ang="0">
                  <a:pos x="6325" y="1889"/>
                </a:cxn>
                <a:cxn ang="0">
                  <a:pos x="7392" y="2023"/>
                </a:cxn>
                <a:cxn ang="0">
                  <a:pos x="8411" y="2452"/>
                </a:cxn>
                <a:cxn ang="0">
                  <a:pos x="9158" y="2965"/>
                </a:cxn>
                <a:cxn ang="0">
                  <a:pos x="8725" y="2357"/>
                </a:cxn>
                <a:cxn ang="0">
                  <a:pos x="9158" y="2165"/>
                </a:cxn>
                <a:cxn ang="0">
                  <a:pos x="9848" y="2150"/>
                </a:cxn>
                <a:cxn ang="0">
                  <a:pos x="8958" y="1920"/>
                </a:cxn>
                <a:cxn ang="0">
                  <a:pos x="8072" y="1846"/>
                </a:cxn>
                <a:cxn ang="0">
                  <a:pos x="7300" y="1445"/>
                </a:cxn>
                <a:cxn ang="0">
                  <a:pos x="7015" y="1213"/>
                </a:cxn>
                <a:cxn ang="0">
                  <a:pos x="7980" y="1137"/>
                </a:cxn>
                <a:cxn ang="0">
                  <a:pos x="8856" y="1213"/>
                </a:cxn>
                <a:cxn ang="0">
                  <a:pos x="8623" y="1087"/>
                </a:cxn>
                <a:cxn ang="0">
                  <a:pos x="7392" y="852"/>
                </a:cxn>
                <a:cxn ang="0">
                  <a:pos x="6144" y="880"/>
                </a:cxn>
                <a:cxn ang="0">
                  <a:pos x="5250" y="705"/>
                </a:cxn>
                <a:cxn ang="0">
                  <a:pos x="4435" y="525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09" name="Freeform 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10943" y="4833"/>
                </a:cxn>
                <a:cxn ang="0">
                  <a:pos x="12361" y="4270"/>
                </a:cxn>
                <a:cxn ang="0">
                  <a:pos x="12274" y="3416"/>
                </a:cxn>
                <a:cxn ang="0">
                  <a:pos x="13437" y="3551"/>
                </a:cxn>
                <a:cxn ang="0">
                  <a:pos x="13331" y="2791"/>
                </a:cxn>
                <a:cxn ang="0">
                  <a:pos x="12425" y="1939"/>
                </a:cxn>
                <a:cxn ang="0">
                  <a:pos x="13645" y="2054"/>
                </a:cxn>
                <a:cxn ang="0">
                  <a:pos x="12697" y="1405"/>
                </a:cxn>
                <a:cxn ang="0">
                  <a:pos x="11240" y="856"/>
                </a:cxn>
                <a:cxn ang="0">
                  <a:pos x="9986" y="564"/>
                </a:cxn>
                <a:cxn ang="0">
                  <a:pos x="10943" y="361"/>
                </a:cxn>
                <a:cxn ang="0">
                  <a:pos x="7651" y="61"/>
                </a:cxn>
                <a:cxn ang="0">
                  <a:pos x="4565" y="173"/>
                </a:cxn>
                <a:cxn ang="0">
                  <a:pos x="4080" y="889"/>
                </a:cxn>
                <a:cxn ang="0">
                  <a:pos x="4756" y="1033"/>
                </a:cxn>
                <a:cxn ang="0">
                  <a:pos x="6240" y="881"/>
                </a:cxn>
                <a:cxn ang="0">
                  <a:pos x="7845" y="929"/>
                </a:cxn>
                <a:cxn ang="0">
                  <a:pos x="8025" y="1070"/>
                </a:cxn>
                <a:cxn ang="0">
                  <a:pos x="6511" y="1220"/>
                </a:cxn>
                <a:cxn ang="0">
                  <a:pos x="5692" y="1338"/>
                </a:cxn>
                <a:cxn ang="0">
                  <a:pos x="6240" y="1551"/>
                </a:cxn>
                <a:cxn ang="0">
                  <a:pos x="7261" y="1814"/>
                </a:cxn>
                <a:cxn ang="0">
                  <a:pos x="7936" y="1969"/>
                </a:cxn>
                <a:cxn ang="0">
                  <a:pos x="9001" y="1969"/>
                </a:cxn>
                <a:cxn ang="0">
                  <a:pos x="10257" y="2150"/>
                </a:cxn>
                <a:cxn ang="0">
                  <a:pos x="10698" y="2383"/>
                </a:cxn>
                <a:cxn ang="0">
                  <a:pos x="9901" y="2320"/>
                </a:cxn>
                <a:cxn ang="0">
                  <a:pos x="9112" y="2273"/>
                </a:cxn>
                <a:cxn ang="0">
                  <a:pos x="9457" y="2614"/>
                </a:cxn>
                <a:cxn ang="0">
                  <a:pos x="10433" y="3274"/>
                </a:cxn>
                <a:cxn ang="0">
                  <a:pos x="10822" y="3876"/>
                </a:cxn>
                <a:cxn ang="0">
                  <a:pos x="9595" y="3101"/>
                </a:cxn>
                <a:cxn ang="0">
                  <a:pos x="8243" y="2383"/>
                </a:cxn>
                <a:cxn ang="0">
                  <a:pos x="6979" y="2320"/>
                </a:cxn>
                <a:cxn ang="0">
                  <a:pos x="6240" y="2805"/>
                </a:cxn>
                <a:cxn ang="0">
                  <a:pos x="6485" y="2095"/>
                </a:cxn>
                <a:cxn ang="0">
                  <a:pos x="6155" y="1866"/>
                </a:cxn>
                <a:cxn ang="0">
                  <a:pos x="5430" y="1673"/>
                </a:cxn>
                <a:cxn ang="0">
                  <a:pos x="4650" y="1500"/>
                </a:cxn>
                <a:cxn ang="0">
                  <a:pos x="3410" y="2195"/>
                </a:cxn>
                <a:cxn ang="0">
                  <a:pos x="3258" y="1693"/>
                </a:cxn>
                <a:cxn ang="0">
                  <a:pos x="3310" y="1163"/>
                </a:cxn>
                <a:cxn ang="0">
                  <a:pos x="1975" y="1008"/>
                </a:cxn>
                <a:cxn ang="0">
                  <a:pos x="817" y="1008"/>
                </a:cxn>
                <a:cxn ang="0">
                  <a:pos x="0" y="1985"/>
                </a:cxn>
                <a:cxn ang="0">
                  <a:pos x="1400" y="2900"/>
                </a:cxn>
                <a:cxn ang="0">
                  <a:pos x="2018" y="2619"/>
                </a:cxn>
                <a:cxn ang="0">
                  <a:pos x="2603" y="3176"/>
                </a:cxn>
                <a:cxn ang="0">
                  <a:pos x="3672" y="3720"/>
                </a:cxn>
                <a:cxn ang="0">
                  <a:pos x="4338" y="3763"/>
                </a:cxn>
                <a:cxn ang="0">
                  <a:pos x="5007" y="3341"/>
                </a:cxn>
                <a:cxn ang="0">
                  <a:pos x="5783" y="3688"/>
                </a:cxn>
                <a:cxn ang="0">
                  <a:pos x="6511" y="3906"/>
                </a:cxn>
                <a:cxn ang="0">
                  <a:pos x="7265" y="4055"/>
                </a:cxn>
                <a:cxn ang="0">
                  <a:pos x="7589" y="4466"/>
                </a:cxn>
                <a:cxn ang="0">
                  <a:pos x="8509" y="4085"/>
                </a:cxn>
                <a:cxn ang="0">
                  <a:pos x="9595" y="4318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10" name="Freeform 1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1569" y="3883"/>
                </a:cxn>
                <a:cxn ang="0">
                  <a:pos x="0" y="3293"/>
                </a:cxn>
                <a:cxn ang="0">
                  <a:pos x="1569" y="2006"/>
                </a:cxn>
                <a:cxn ang="0">
                  <a:pos x="2256" y="2233"/>
                </a:cxn>
                <a:cxn ang="0">
                  <a:pos x="3211" y="1750"/>
                </a:cxn>
                <a:cxn ang="0">
                  <a:pos x="4235" y="1536"/>
                </a:cxn>
                <a:cxn ang="0">
                  <a:pos x="4595" y="1823"/>
                </a:cxn>
                <a:cxn ang="0">
                  <a:pos x="5777" y="1352"/>
                </a:cxn>
                <a:cxn ang="0">
                  <a:pos x="6350" y="1053"/>
                </a:cxn>
                <a:cxn ang="0">
                  <a:pos x="6753" y="962"/>
                </a:cxn>
                <a:cxn ang="0">
                  <a:pos x="7486" y="1405"/>
                </a:cxn>
                <a:cxn ang="0">
                  <a:pos x="8046" y="905"/>
                </a:cxn>
                <a:cxn ang="0">
                  <a:pos x="8700" y="379"/>
                </a:cxn>
                <a:cxn ang="0">
                  <a:pos x="8992" y="96"/>
                </a:cxn>
                <a:cxn ang="0">
                  <a:pos x="10378" y="561"/>
                </a:cxn>
                <a:cxn ang="0">
                  <a:pos x="11208" y="1094"/>
                </a:cxn>
                <a:cxn ang="0">
                  <a:pos x="12140" y="1085"/>
                </a:cxn>
                <a:cxn ang="0">
                  <a:pos x="12676" y="1139"/>
                </a:cxn>
                <a:cxn ang="0">
                  <a:pos x="11844" y="2271"/>
                </a:cxn>
                <a:cxn ang="0">
                  <a:pos x="13148" y="2098"/>
                </a:cxn>
                <a:cxn ang="0">
                  <a:pos x="13094" y="2462"/>
                </a:cxn>
                <a:cxn ang="0">
                  <a:pos x="12274" y="2889"/>
                </a:cxn>
                <a:cxn ang="0">
                  <a:pos x="13614" y="2889"/>
                </a:cxn>
                <a:cxn ang="0">
                  <a:pos x="12274" y="3243"/>
                </a:cxn>
                <a:cxn ang="0">
                  <a:pos x="10708" y="3548"/>
                </a:cxn>
                <a:cxn ang="0">
                  <a:pos x="10019" y="3698"/>
                </a:cxn>
                <a:cxn ang="0">
                  <a:pos x="11458" y="3760"/>
                </a:cxn>
                <a:cxn ang="0">
                  <a:pos x="9083" y="4103"/>
                </a:cxn>
                <a:cxn ang="0">
                  <a:pos x="5683" y="4216"/>
                </a:cxn>
                <a:cxn ang="0">
                  <a:pos x="4399" y="3880"/>
                </a:cxn>
                <a:cxn ang="0">
                  <a:pos x="5777" y="3548"/>
                </a:cxn>
                <a:cxn ang="0">
                  <a:pos x="7253" y="3548"/>
                </a:cxn>
                <a:cxn ang="0">
                  <a:pos x="8624" y="3418"/>
                </a:cxn>
                <a:cxn ang="0">
                  <a:pos x="9063" y="3257"/>
                </a:cxn>
                <a:cxn ang="0">
                  <a:pos x="7786" y="3348"/>
                </a:cxn>
                <a:cxn ang="0">
                  <a:pos x="6715" y="3313"/>
                </a:cxn>
                <a:cxn ang="0">
                  <a:pos x="6983" y="3143"/>
                </a:cxn>
                <a:cxn ang="0">
                  <a:pos x="7915" y="2829"/>
                </a:cxn>
                <a:cxn ang="0">
                  <a:pos x="8520" y="2558"/>
                </a:cxn>
                <a:cxn ang="0">
                  <a:pos x="10256" y="2286"/>
                </a:cxn>
                <a:cxn ang="0">
                  <a:pos x="9689" y="2203"/>
                </a:cxn>
                <a:cxn ang="0">
                  <a:pos x="9404" y="2006"/>
                </a:cxn>
                <a:cxn ang="0">
                  <a:pos x="9404" y="1405"/>
                </a:cxn>
                <a:cxn ang="0">
                  <a:pos x="8597" y="2051"/>
                </a:cxn>
                <a:cxn ang="0">
                  <a:pos x="7671" y="2502"/>
                </a:cxn>
                <a:cxn ang="0">
                  <a:pos x="6493" y="2538"/>
                </a:cxn>
                <a:cxn ang="0">
                  <a:pos x="5873" y="1951"/>
                </a:cxn>
                <a:cxn ang="0">
                  <a:pos x="5873" y="2782"/>
                </a:cxn>
                <a:cxn ang="0">
                  <a:pos x="5683" y="3143"/>
                </a:cxn>
                <a:cxn ang="0">
                  <a:pos x="4732" y="3408"/>
                </a:cxn>
                <a:cxn ang="0">
                  <a:pos x="3864" y="3599"/>
                </a:cxn>
                <a:cxn ang="0">
                  <a:pos x="2946" y="2971"/>
                </a:cxn>
                <a:cxn ang="0">
                  <a:pos x="2611" y="3196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11" name="Line 1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12" name="Oval 1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7213" name="Rectangle 1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7214" name="Line 1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15" name="Line 1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7175" name="Group 16"/>
          <p:cNvGrpSpPr/>
          <p:nvPr/>
        </p:nvGrpSpPr>
        <p:grpSpPr>
          <a:xfrm>
            <a:off x="0" y="0"/>
            <a:ext cx="1752600" cy="1165225"/>
            <a:chOff x="1311" y="661"/>
            <a:chExt cx="2760" cy="1835"/>
          </a:xfrm>
        </p:grpSpPr>
        <p:sp>
          <p:nvSpPr>
            <p:cNvPr id="7198" name="Freeform 1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14909" y="61"/>
                </a:cxn>
                <a:cxn ang="0">
                  <a:pos x="10110" y="49"/>
                </a:cxn>
                <a:cxn ang="0">
                  <a:pos x="5945" y="305"/>
                </a:cxn>
                <a:cxn ang="0">
                  <a:pos x="2476" y="867"/>
                </a:cxn>
                <a:cxn ang="0">
                  <a:pos x="449" y="1599"/>
                </a:cxn>
                <a:cxn ang="0">
                  <a:pos x="327" y="2657"/>
                </a:cxn>
                <a:cxn ang="0">
                  <a:pos x="3505" y="3737"/>
                </a:cxn>
                <a:cxn ang="0">
                  <a:pos x="7821" y="4203"/>
                </a:cxn>
                <a:cxn ang="0">
                  <a:pos x="9451" y="4488"/>
                </a:cxn>
                <a:cxn ang="0">
                  <a:pos x="10885" y="4639"/>
                </a:cxn>
                <a:cxn ang="0">
                  <a:pos x="13099" y="4752"/>
                </a:cxn>
                <a:cxn ang="0">
                  <a:pos x="11433" y="4428"/>
                </a:cxn>
                <a:cxn ang="0">
                  <a:pos x="12545" y="4311"/>
                </a:cxn>
                <a:cxn ang="0">
                  <a:pos x="15035" y="4257"/>
                </a:cxn>
                <a:cxn ang="0">
                  <a:pos x="17915" y="4031"/>
                </a:cxn>
                <a:cxn ang="0">
                  <a:pos x="20979" y="3737"/>
                </a:cxn>
                <a:cxn ang="0">
                  <a:pos x="23660" y="3403"/>
                </a:cxn>
                <a:cxn ang="0">
                  <a:pos x="25891" y="3067"/>
                </a:cxn>
                <a:cxn ang="0">
                  <a:pos x="28067" y="2700"/>
                </a:cxn>
                <a:cxn ang="0">
                  <a:pos x="30407" y="2293"/>
                </a:cxn>
                <a:cxn ang="0">
                  <a:pos x="32922" y="1913"/>
                </a:cxn>
                <a:cxn ang="0">
                  <a:pos x="35792" y="1621"/>
                </a:cxn>
                <a:cxn ang="0">
                  <a:pos x="38729" y="1407"/>
                </a:cxn>
                <a:cxn ang="0">
                  <a:pos x="40031" y="1685"/>
                </a:cxn>
                <a:cxn ang="0">
                  <a:pos x="41951" y="1833"/>
                </a:cxn>
                <a:cxn ang="0">
                  <a:pos x="42697" y="1760"/>
                </a:cxn>
                <a:cxn ang="0">
                  <a:pos x="41098" y="1560"/>
                </a:cxn>
                <a:cxn ang="0">
                  <a:pos x="40879" y="1317"/>
                </a:cxn>
                <a:cxn ang="0">
                  <a:pos x="43897" y="1115"/>
                </a:cxn>
                <a:cxn ang="0">
                  <a:pos x="47747" y="1222"/>
                </a:cxn>
                <a:cxn ang="0">
                  <a:pos x="51006" y="1529"/>
                </a:cxn>
                <a:cxn ang="0">
                  <a:pos x="49071" y="1187"/>
                </a:cxn>
                <a:cxn ang="0">
                  <a:pos x="46736" y="997"/>
                </a:cxn>
                <a:cxn ang="0">
                  <a:pos x="43897" y="936"/>
                </a:cxn>
                <a:cxn ang="0">
                  <a:pos x="40997" y="977"/>
                </a:cxn>
                <a:cxn ang="0">
                  <a:pos x="38208" y="1085"/>
                </a:cxn>
                <a:cxn ang="0">
                  <a:pos x="35594" y="1223"/>
                </a:cxn>
                <a:cxn ang="0">
                  <a:pos x="33121" y="1465"/>
                </a:cxn>
                <a:cxn ang="0">
                  <a:pos x="30985" y="1745"/>
                </a:cxn>
                <a:cxn ang="0">
                  <a:pos x="29042" y="2050"/>
                </a:cxn>
                <a:cxn ang="0">
                  <a:pos x="26330" y="2479"/>
                </a:cxn>
                <a:cxn ang="0">
                  <a:pos x="23146" y="2995"/>
                </a:cxn>
                <a:cxn ang="0">
                  <a:pos x="22061" y="2770"/>
                </a:cxn>
                <a:cxn ang="0">
                  <a:pos x="21563" y="2700"/>
                </a:cxn>
                <a:cxn ang="0">
                  <a:pos x="20648" y="2995"/>
                </a:cxn>
                <a:cxn ang="0">
                  <a:pos x="20383" y="3348"/>
                </a:cxn>
                <a:cxn ang="0">
                  <a:pos x="16609" y="3747"/>
                </a:cxn>
                <a:cxn ang="0">
                  <a:pos x="12614" y="3968"/>
                </a:cxn>
                <a:cxn ang="0">
                  <a:pos x="8806" y="3893"/>
                </a:cxn>
                <a:cxn ang="0">
                  <a:pos x="5628" y="3687"/>
                </a:cxn>
                <a:cxn ang="0">
                  <a:pos x="3505" y="3403"/>
                </a:cxn>
                <a:cxn ang="0">
                  <a:pos x="2916" y="3067"/>
                </a:cxn>
                <a:cxn ang="0">
                  <a:pos x="4005" y="2800"/>
                </a:cxn>
                <a:cxn ang="0">
                  <a:pos x="5552" y="2720"/>
                </a:cxn>
                <a:cxn ang="0">
                  <a:pos x="4476" y="2579"/>
                </a:cxn>
                <a:cxn ang="0">
                  <a:pos x="3113" y="2623"/>
                </a:cxn>
                <a:cxn ang="0">
                  <a:pos x="1347" y="2174"/>
                </a:cxn>
                <a:cxn ang="0">
                  <a:pos x="3400" y="1012"/>
                </a:cxn>
                <a:cxn ang="0">
                  <a:pos x="8711" y="382"/>
                </a:cxn>
                <a:cxn ang="0">
                  <a:pos x="13280" y="289"/>
                </a:cxn>
                <a:cxn ang="0">
                  <a:pos x="16513" y="413"/>
                </a:cxn>
                <a:cxn ang="0">
                  <a:pos x="18905" y="594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9" name="Freeform 1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4752" y="216"/>
                </a:cxn>
                <a:cxn ang="0">
                  <a:pos x="6808" y="0"/>
                </a:cxn>
                <a:cxn ang="0">
                  <a:pos x="9487" y="233"/>
                </a:cxn>
                <a:cxn ang="0">
                  <a:pos x="8072" y="306"/>
                </a:cxn>
                <a:cxn ang="0">
                  <a:pos x="9158" y="559"/>
                </a:cxn>
                <a:cxn ang="0">
                  <a:pos x="11154" y="928"/>
                </a:cxn>
                <a:cxn ang="0">
                  <a:pos x="12316" y="1419"/>
                </a:cxn>
                <a:cxn ang="0">
                  <a:pos x="10846" y="1419"/>
                </a:cxn>
                <a:cxn ang="0">
                  <a:pos x="11592" y="1661"/>
                </a:cxn>
                <a:cxn ang="0">
                  <a:pos x="12738" y="2210"/>
                </a:cxn>
                <a:cxn ang="0">
                  <a:pos x="13147" y="2683"/>
                </a:cxn>
                <a:cxn ang="0">
                  <a:pos x="11755" y="2577"/>
                </a:cxn>
                <a:cxn ang="0">
                  <a:pos x="11419" y="2941"/>
                </a:cxn>
                <a:cxn ang="0">
                  <a:pos x="10642" y="3646"/>
                </a:cxn>
                <a:cxn ang="0">
                  <a:pos x="9397" y="4160"/>
                </a:cxn>
                <a:cxn ang="0">
                  <a:pos x="9087" y="3684"/>
                </a:cxn>
                <a:cxn ang="0">
                  <a:pos x="7741" y="3323"/>
                </a:cxn>
                <a:cxn ang="0">
                  <a:pos x="6959" y="3150"/>
                </a:cxn>
                <a:cxn ang="0">
                  <a:pos x="6959" y="3514"/>
                </a:cxn>
                <a:cxn ang="0">
                  <a:pos x="5854" y="3348"/>
                </a:cxn>
                <a:cxn ang="0">
                  <a:pos x="4765" y="3060"/>
                </a:cxn>
                <a:cxn ang="0">
                  <a:pos x="4294" y="2848"/>
                </a:cxn>
                <a:cxn ang="0">
                  <a:pos x="3928" y="3088"/>
                </a:cxn>
                <a:cxn ang="0">
                  <a:pos x="2815" y="2804"/>
                </a:cxn>
                <a:cxn ang="0">
                  <a:pos x="1733" y="2357"/>
                </a:cxn>
                <a:cxn ang="0">
                  <a:pos x="1216" y="2073"/>
                </a:cxn>
                <a:cxn ang="0">
                  <a:pos x="669" y="2357"/>
                </a:cxn>
                <a:cxn ang="0">
                  <a:pos x="0" y="1356"/>
                </a:cxn>
                <a:cxn ang="0">
                  <a:pos x="1400" y="595"/>
                </a:cxn>
                <a:cxn ang="0">
                  <a:pos x="3306" y="802"/>
                </a:cxn>
                <a:cxn ang="0">
                  <a:pos x="2881" y="1692"/>
                </a:cxn>
                <a:cxn ang="0">
                  <a:pos x="3838" y="1001"/>
                </a:cxn>
                <a:cxn ang="0">
                  <a:pos x="5678" y="1249"/>
                </a:cxn>
                <a:cxn ang="0">
                  <a:pos x="6002" y="1655"/>
                </a:cxn>
                <a:cxn ang="0">
                  <a:pos x="5512" y="2304"/>
                </a:cxn>
                <a:cxn ang="0">
                  <a:pos x="6325" y="1889"/>
                </a:cxn>
                <a:cxn ang="0">
                  <a:pos x="7392" y="2023"/>
                </a:cxn>
                <a:cxn ang="0">
                  <a:pos x="8411" y="2452"/>
                </a:cxn>
                <a:cxn ang="0">
                  <a:pos x="9158" y="2965"/>
                </a:cxn>
                <a:cxn ang="0">
                  <a:pos x="8725" y="2357"/>
                </a:cxn>
                <a:cxn ang="0">
                  <a:pos x="9158" y="2165"/>
                </a:cxn>
                <a:cxn ang="0">
                  <a:pos x="9848" y="2150"/>
                </a:cxn>
                <a:cxn ang="0">
                  <a:pos x="8958" y="1920"/>
                </a:cxn>
                <a:cxn ang="0">
                  <a:pos x="8072" y="1846"/>
                </a:cxn>
                <a:cxn ang="0">
                  <a:pos x="7300" y="1445"/>
                </a:cxn>
                <a:cxn ang="0">
                  <a:pos x="7015" y="1213"/>
                </a:cxn>
                <a:cxn ang="0">
                  <a:pos x="7980" y="1137"/>
                </a:cxn>
                <a:cxn ang="0">
                  <a:pos x="8856" y="1213"/>
                </a:cxn>
                <a:cxn ang="0">
                  <a:pos x="8623" y="1087"/>
                </a:cxn>
                <a:cxn ang="0">
                  <a:pos x="7392" y="852"/>
                </a:cxn>
                <a:cxn ang="0">
                  <a:pos x="6144" y="880"/>
                </a:cxn>
                <a:cxn ang="0">
                  <a:pos x="5250" y="705"/>
                </a:cxn>
                <a:cxn ang="0">
                  <a:pos x="4435" y="525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00" name="Freeform 1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10943" y="4833"/>
                </a:cxn>
                <a:cxn ang="0">
                  <a:pos x="12361" y="4270"/>
                </a:cxn>
                <a:cxn ang="0">
                  <a:pos x="12274" y="3416"/>
                </a:cxn>
                <a:cxn ang="0">
                  <a:pos x="13437" y="3551"/>
                </a:cxn>
                <a:cxn ang="0">
                  <a:pos x="13331" y="2791"/>
                </a:cxn>
                <a:cxn ang="0">
                  <a:pos x="12425" y="1939"/>
                </a:cxn>
                <a:cxn ang="0">
                  <a:pos x="13645" y="2054"/>
                </a:cxn>
                <a:cxn ang="0">
                  <a:pos x="12697" y="1405"/>
                </a:cxn>
                <a:cxn ang="0">
                  <a:pos x="11240" y="856"/>
                </a:cxn>
                <a:cxn ang="0">
                  <a:pos x="9986" y="564"/>
                </a:cxn>
                <a:cxn ang="0">
                  <a:pos x="10943" y="361"/>
                </a:cxn>
                <a:cxn ang="0">
                  <a:pos x="7651" y="61"/>
                </a:cxn>
                <a:cxn ang="0">
                  <a:pos x="4565" y="173"/>
                </a:cxn>
                <a:cxn ang="0">
                  <a:pos x="4080" y="889"/>
                </a:cxn>
                <a:cxn ang="0">
                  <a:pos x="4756" y="1033"/>
                </a:cxn>
                <a:cxn ang="0">
                  <a:pos x="6240" y="881"/>
                </a:cxn>
                <a:cxn ang="0">
                  <a:pos x="7845" y="929"/>
                </a:cxn>
                <a:cxn ang="0">
                  <a:pos x="8025" y="1070"/>
                </a:cxn>
                <a:cxn ang="0">
                  <a:pos x="6511" y="1220"/>
                </a:cxn>
                <a:cxn ang="0">
                  <a:pos x="5692" y="1338"/>
                </a:cxn>
                <a:cxn ang="0">
                  <a:pos x="6240" y="1551"/>
                </a:cxn>
                <a:cxn ang="0">
                  <a:pos x="7261" y="1814"/>
                </a:cxn>
                <a:cxn ang="0">
                  <a:pos x="7936" y="1969"/>
                </a:cxn>
                <a:cxn ang="0">
                  <a:pos x="9001" y="1969"/>
                </a:cxn>
                <a:cxn ang="0">
                  <a:pos x="10257" y="2150"/>
                </a:cxn>
                <a:cxn ang="0">
                  <a:pos x="10698" y="2383"/>
                </a:cxn>
                <a:cxn ang="0">
                  <a:pos x="9901" y="2320"/>
                </a:cxn>
                <a:cxn ang="0">
                  <a:pos x="9112" y="2273"/>
                </a:cxn>
                <a:cxn ang="0">
                  <a:pos x="9457" y="2614"/>
                </a:cxn>
                <a:cxn ang="0">
                  <a:pos x="10433" y="3274"/>
                </a:cxn>
                <a:cxn ang="0">
                  <a:pos x="10822" y="3876"/>
                </a:cxn>
                <a:cxn ang="0">
                  <a:pos x="9595" y="3101"/>
                </a:cxn>
                <a:cxn ang="0">
                  <a:pos x="8243" y="2383"/>
                </a:cxn>
                <a:cxn ang="0">
                  <a:pos x="6979" y="2320"/>
                </a:cxn>
                <a:cxn ang="0">
                  <a:pos x="6240" y="2805"/>
                </a:cxn>
                <a:cxn ang="0">
                  <a:pos x="6485" y="2095"/>
                </a:cxn>
                <a:cxn ang="0">
                  <a:pos x="6155" y="1866"/>
                </a:cxn>
                <a:cxn ang="0">
                  <a:pos x="5430" y="1673"/>
                </a:cxn>
                <a:cxn ang="0">
                  <a:pos x="4650" y="1500"/>
                </a:cxn>
                <a:cxn ang="0">
                  <a:pos x="3410" y="2195"/>
                </a:cxn>
                <a:cxn ang="0">
                  <a:pos x="3258" y="1693"/>
                </a:cxn>
                <a:cxn ang="0">
                  <a:pos x="3310" y="1163"/>
                </a:cxn>
                <a:cxn ang="0">
                  <a:pos x="1975" y="1008"/>
                </a:cxn>
                <a:cxn ang="0">
                  <a:pos x="817" y="1008"/>
                </a:cxn>
                <a:cxn ang="0">
                  <a:pos x="0" y="1985"/>
                </a:cxn>
                <a:cxn ang="0">
                  <a:pos x="1400" y="2900"/>
                </a:cxn>
                <a:cxn ang="0">
                  <a:pos x="2018" y="2619"/>
                </a:cxn>
                <a:cxn ang="0">
                  <a:pos x="2603" y="3176"/>
                </a:cxn>
                <a:cxn ang="0">
                  <a:pos x="3672" y="3720"/>
                </a:cxn>
                <a:cxn ang="0">
                  <a:pos x="4338" y="3763"/>
                </a:cxn>
                <a:cxn ang="0">
                  <a:pos x="5007" y="3341"/>
                </a:cxn>
                <a:cxn ang="0">
                  <a:pos x="5783" y="3688"/>
                </a:cxn>
                <a:cxn ang="0">
                  <a:pos x="6511" y="3906"/>
                </a:cxn>
                <a:cxn ang="0">
                  <a:pos x="7265" y="4055"/>
                </a:cxn>
                <a:cxn ang="0">
                  <a:pos x="7589" y="4466"/>
                </a:cxn>
                <a:cxn ang="0">
                  <a:pos x="8509" y="4085"/>
                </a:cxn>
                <a:cxn ang="0">
                  <a:pos x="9595" y="4318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01" name="Freeform 2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1569" y="3883"/>
                </a:cxn>
                <a:cxn ang="0">
                  <a:pos x="0" y="3293"/>
                </a:cxn>
                <a:cxn ang="0">
                  <a:pos x="1569" y="2006"/>
                </a:cxn>
                <a:cxn ang="0">
                  <a:pos x="2256" y="2233"/>
                </a:cxn>
                <a:cxn ang="0">
                  <a:pos x="3211" y="1750"/>
                </a:cxn>
                <a:cxn ang="0">
                  <a:pos x="4235" y="1536"/>
                </a:cxn>
                <a:cxn ang="0">
                  <a:pos x="4595" y="1823"/>
                </a:cxn>
                <a:cxn ang="0">
                  <a:pos x="5777" y="1352"/>
                </a:cxn>
                <a:cxn ang="0">
                  <a:pos x="6350" y="1053"/>
                </a:cxn>
                <a:cxn ang="0">
                  <a:pos x="6753" y="962"/>
                </a:cxn>
                <a:cxn ang="0">
                  <a:pos x="7486" y="1405"/>
                </a:cxn>
                <a:cxn ang="0">
                  <a:pos x="8046" y="905"/>
                </a:cxn>
                <a:cxn ang="0">
                  <a:pos x="8700" y="379"/>
                </a:cxn>
                <a:cxn ang="0">
                  <a:pos x="8992" y="96"/>
                </a:cxn>
                <a:cxn ang="0">
                  <a:pos x="10378" y="561"/>
                </a:cxn>
                <a:cxn ang="0">
                  <a:pos x="11208" y="1094"/>
                </a:cxn>
                <a:cxn ang="0">
                  <a:pos x="12140" y="1085"/>
                </a:cxn>
                <a:cxn ang="0">
                  <a:pos x="12676" y="1139"/>
                </a:cxn>
                <a:cxn ang="0">
                  <a:pos x="11844" y="2271"/>
                </a:cxn>
                <a:cxn ang="0">
                  <a:pos x="13148" y="2098"/>
                </a:cxn>
                <a:cxn ang="0">
                  <a:pos x="13094" y="2462"/>
                </a:cxn>
                <a:cxn ang="0">
                  <a:pos x="12274" y="2889"/>
                </a:cxn>
                <a:cxn ang="0">
                  <a:pos x="13614" y="2889"/>
                </a:cxn>
                <a:cxn ang="0">
                  <a:pos x="12274" y="3243"/>
                </a:cxn>
                <a:cxn ang="0">
                  <a:pos x="10708" y="3548"/>
                </a:cxn>
                <a:cxn ang="0">
                  <a:pos x="10019" y="3698"/>
                </a:cxn>
                <a:cxn ang="0">
                  <a:pos x="11458" y="3760"/>
                </a:cxn>
                <a:cxn ang="0">
                  <a:pos x="9083" y="4103"/>
                </a:cxn>
                <a:cxn ang="0">
                  <a:pos x="5683" y="4216"/>
                </a:cxn>
                <a:cxn ang="0">
                  <a:pos x="4399" y="3880"/>
                </a:cxn>
                <a:cxn ang="0">
                  <a:pos x="5777" y="3548"/>
                </a:cxn>
                <a:cxn ang="0">
                  <a:pos x="7253" y="3548"/>
                </a:cxn>
                <a:cxn ang="0">
                  <a:pos x="8624" y="3418"/>
                </a:cxn>
                <a:cxn ang="0">
                  <a:pos x="9063" y="3257"/>
                </a:cxn>
                <a:cxn ang="0">
                  <a:pos x="7786" y="3348"/>
                </a:cxn>
                <a:cxn ang="0">
                  <a:pos x="6715" y="3313"/>
                </a:cxn>
                <a:cxn ang="0">
                  <a:pos x="6983" y="3143"/>
                </a:cxn>
                <a:cxn ang="0">
                  <a:pos x="7915" y="2829"/>
                </a:cxn>
                <a:cxn ang="0">
                  <a:pos x="8520" y="2558"/>
                </a:cxn>
                <a:cxn ang="0">
                  <a:pos x="10256" y="2286"/>
                </a:cxn>
                <a:cxn ang="0">
                  <a:pos x="9689" y="2203"/>
                </a:cxn>
                <a:cxn ang="0">
                  <a:pos x="9404" y="2006"/>
                </a:cxn>
                <a:cxn ang="0">
                  <a:pos x="9404" y="1405"/>
                </a:cxn>
                <a:cxn ang="0">
                  <a:pos x="8597" y="2051"/>
                </a:cxn>
                <a:cxn ang="0">
                  <a:pos x="7671" y="2502"/>
                </a:cxn>
                <a:cxn ang="0">
                  <a:pos x="6493" y="2538"/>
                </a:cxn>
                <a:cxn ang="0">
                  <a:pos x="5873" y="1951"/>
                </a:cxn>
                <a:cxn ang="0">
                  <a:pos x="5873" y="2782"/>
                </a:cxn>
                <a:cxn ang="0">
                  <a:pos x="5683" y="3143"/>
                </a:cxn>
                <a:cxn ang="0">
                  <a:pos x="4732" y="3408"/>
                </a:cxn>
                <a:cxn ang="0">
                  <a:pos x="3864" y="3599"/>
                </a:cxn>
                <a:cxn ang="0">
                  <a:pos x="2946" y="2971"/>
                </a:cxn>
                <a:cxn ang="0">
                  <a:pos x="2611" y="3196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202" name="Line 2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03" name="Oval 2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7204" name="Rectangle 2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7205" name="Line 2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206" name="Line 2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7176" name="Group 26"/>
          <p:cNvGrpSpPr/>
          <p:nvPr/>
        </p:nvGrpSpPr>
        <p:grpSpPr>
          <a:xfrm rot="-5400000">
            <a:off x="-293687" y="5399088"/>
            <a:ext cx="1752600" cy="1165225"/>
            <a:chOff x="1311" y="661"/>
            <a:chExt cx="2760" cy="1835"/>
          </a:xfrm>
        </p:grpSpPr>
        <p:sp>
          <p:nvSpPr>
            <p:cNvPr id="7189" name="Freeform 2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14909" y="61"/>
                </a:cxn>
                <a:cxn ang="0">
                  <a:pos x="10110" y="49"/>
                </a:cxn>
                <a:cxn ang="0">
                  <a:pos x="5945" y="305"/>
                </a:cxn>
                <a:cxn ang="0">
                  <a:pos x="2476" y="867"/>
                </a:cxn>
                <a:cxn ang="0">
                  <a:pos x="449" y="1599"/>
                </a:cxn>
                <a:cxn ang="0">
                  <a:pos x="327" y="2657"/>
                </a:cxn>
                <a:cxn ang="0">
                  <a:pos x="3505" y="3737"/>
                </a:cxn>
                <a:cxn ang="0">
                  <a:pos x="7821" y="4203"/>
                </a:cxn>
                <a:cxn ang="0">
                  <a:pos x="9451" y="4488"/>
                </a:cxn>
                <a:cxn ang="0">
                  <a:pos x="10885" y="4639"/>
                </a:cxn>
                <a:cxn ang="0">
                  <a:pos x="13099" y="4752"/>
                </a:cxn>
                <a:cxn ang="0">
                  <a:pos x="11433" y="4428"/>
                </a:cxn>
                <a:cxn ang="0">
                  <a:pos x="12545" y="4311"/>
                </a:cxn>
                <a:cxn ang="0">
                  <a:pos x="15035" y="4257"/>
                </a:cxn>
                <a:cxn ang="0">
                  <a:pos x="17915" y="4031"/>
                </a:cxn>
                <a:cxn ang="0">
                  <a:pos x="20979" y="3737"/>
                </a:cxn>
                <a:cxn ang="0">
                  <a:pos x="23660" y="3403"/>
                </a:cxn>
                <a:cxn ang="0">
                  <a:pos x="25891" y="3067"/>
                </a:cxn>
                <a:cxn ang="0">
                  <a:pos x="28067" y="2700"/>
                </a:cxn>
                <a:cxn ang="0">
                  <a:pos x="30407" y="2293"/>
                </a:cxn>
                <a:cxn ang="0">
                  <a:pos x="32922" y="1913"/>
                </a:cxn>
                <a:cxn ang="0">
                  <a:pos x="35792" y="1621"/>
                </a:cxn>
                <a:cxn ang="0">
                  <a:pos x="38729" y="1407"/>
                </a:cxn>
                <a:cxn ang="0">
                  <a:pos x="40031" y="1685"/>
                </a:cxn>
                <a:cxn ang="0">
                  <a:pos x="41951" y="1833"/>
                </a:cxn>
                <a:cxn ang="0">
                  <a:pos x="42697" y="1760"/>
                </a:cxn>
                <a:cxn ang="0">
                  <a:pos x="41098" y="1560"/>
                </a:cxn>
                <a:cxn ang="0">
                  <a:pos x="40879" y="1317"/>
                </a:cxn>
                <a:cxn ang="0">
                  <a:pos x="43897" y="1115"/>
                </a:cxn>
                <a:cxn ang="0">
                  <a:pos x="47747" y="1222"/>
                </a:cxn>
                <a:cxn ang="0">
                  <a:pos x="51006" y="1529"/>
                </a:cxn>
                <a:cxn ang="0">
                  <a:pos x="49071" y="1187"/>
                </a:cxn>
                <a:cxn ang="0">
                  <a:pos x="46736" y="997"/>
                </a:cxn>
                <a:cxn ang="0">
                  <a:pos x="43897" y="936"/>
                </a:cxn>
                <a:cxn ang="0">
                  <a:pos x="40997" y="977"/>
                </a:cxn>
                <a:cxn ang="0">
                  <a:pos x="38208" y="1085"/>
                </a:cxn>
                <a:cxn ang="0">
                  <a:pos x="35594" y="1223"/>
                </a:cxn>
                <a:cxn ang="0">
                  <a:pos x="33121" y="1465"/>
                </a:cxn>
                <a:cxn ang="0">
                  <a:pos x="30985" y="1745"/>
                </a:cxn>
                <a:cxn ang="0">
                  <a:pos x="29042" y="2050"/>
                </a:cxn>
                <a:cxn ang="0">
                  <a:pos x="26330" y="2479"/>
                </a:cxn>
                <a:cxn ang="0">
                  <a:pos x="23146" y="2995"/>
                </a:cxn>
                <a:cxn ang="0">
                  <a:pos x="22061" y="2770"/>
                </a:cxn>
                <a:cxn ang="0">
                  <a:pos x="21563" y="2700"/>
                </a:cxn>
                <a:cxn ang="0">
                  <a:pos x="20648" y="2995"/>
                </a:cxn>
                <a:cxn ang="0">
                  <a:pos x="20383" y="3348"/>
                </a:cxn>
                <a:cxn ang="0">
                  <a:pos x="16609" y="3747"/>
                </a:cxn>
                <a:cxn ang="0">
                  <a:pos x="12614" y="3968"/>
                </a:cxn>
                <a:cxn ang="0">
                  <a:pos x="8806" y="3893"/>
                </a:cxn>
                <a:cxn ang="0">
                  <a:pos x="5628" y="3687"/>
                </a:cxn>
                <a:cxn ang="0">
                  <a:pos x="3505" y="3403"/>
                </a:cxn>
                <a:cxn ang="0">
                  <a:pos x="2916" y="3067"/>
                </a:cxn>
                <a:cxn ang="0">
                  <a:pos x="4005" y="2800"/>
                </a:cxn>
                <a:cxn ang="0">
                  <a:pos x="5552" y="2720"/>
                </a:cxn>
                <a:cxn ang="0">
                  <a:pos x="4476" y="2579"/>
                </a:cxn>
                <a:cxn ang="0">
                  <a:pos x="3113" y="2623"/>
                </a:cxn>
                <a:cxn ang="0">
                  <a:pos x="1347" y="2174"/>
                </a:cxn>
                <a:cxn ang="0">
                  <a:pos x="3400" y="1012"/>
                </a:cxn>
                <a:cxn ang="0">
                  <a:pos x="8711" y="382"/>
                </a:cxn>
                <a:cxn ang="0">
                  <a:pos x="13280" y="289"/>
                </a:cxn>
                <a:cxn ang="0">
                  <a:pos x="16513" y="413"/>
                </a:cxn>
                <a:cxn ang="0">
                  <a:pos x="18905" y="594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0" name="Freeform 2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4752" y="216"/>
                </a:cxn>
                <a:cxn ang="0">
                  <a:pos x="6808" y="0"/>
                </a:cxn>
                <a:cxn ang="0">
                  <a:pos x="9487" y="233"/>
                </a:cxn>
                <a:cxn ang="0">
                  <a:pos x="8072" y="306"/>
                </a:cxn>
                <a:cxn ang="0">
                  <a:pos x="9158" y="559"/>
                </a:cxn>
                <a:cxn ang="0">
                  <a:pos x="11154" y="928"/>
                </a:cxn>
                <a:cxn ang="0">
                  <a:pos x="12316" y="1419"/>
                </a:cxn>
                <a:cxn ang="0">
                  <a:pos x="10846" y="1419"/>
                </a:cxn>
                <a:cxn ang="0">
                  <a:pos x="11592" y="1661"/>
                </a:cxn>
                <a:cxn ang="0">
                  <a:pos x="12738" y="2210"/>
                </a:cxn>
                <a:cxn ang="0">
                  <a:pos x="13147" y="2683"/>
                </a:cxn>
                <a:cxn ang="0">
                  <a:pos x="11755" y="2577"/>
                </a:cxn>
                <a:cxn ang="0">
                  <a:pos x="11419" y="2941"/>
                </a:cxn>
                <a:cxn ang="0">
                  <a:pos x="10642" y="3646"/>
                </a:cxn>
                <a:cxn ang="0">
                  <a:pos x="9397" y="4160"/>
                </a:cxn>
                <a:cxn ang="0">
                  <a:pos x="9087" y="3684"/>
                </a:cxn>
                <a:cxn ang="0">
                  <a:pos x="7741" y="3323"/>
                </a:cxn>
                <a:cxn ang="0">
                  <a:pos x="6959" y="3150"/>
                </a:cxn>
                <a:cxn ang="0">
                  <a:pos x="6959" y="3514"/>
                </a:cxn>
                <a:cxn ang="0">
                  <a:pos x="5854" y="3348"/>
                </a:cxn>
                <a:cxn ang="0">
                  <a:pos x="4765" y="3060"/>
                </a:cxn>
                <a:cxn ang="0">
                  <a:pos x="4294" y="2848"/>
                </a:cxn>
                <a:cxn ang="0">
                  <a:pos x="3928" y="3088"/>
                </a:cxn>
                <a:cxn ang="0">
                  <a:pos x="2815" y="2804"/>
                </a:cxn>
                <a:cxn ang="0">
                  <a:pos x="1733" y="2357"/>
                </a:cxn>
                <a:cxn ang="0">
                  <a:pos x="1216" y="2073"/>
                </a:cxn>
                <a:cxn ang="0">
                  <a:pos x="669" y="2357"/>
                </a:cxn>
                <a:cxn ang="0">
                  <a:pos x="0" y="1356"/>
                </a:cxn>
                <a:cxn ang="0">
                  <a:pos x="1400" y="595"/>
                </a:cxn>
                <a:cxn ang="0">
                  <a:pos x="3306" y="802"/>
                </a:cxn>
                <a:cxn ang="0">
                  <a:pos x="2881" y="1692"/>
                </a:cxn>
                <a:cxn ang="0">
                  <a:pos x="3838" y="1001"/>
                </a:cxn>
                <a:cxn ang="0">
                  <a:pos x="5678" y="1249"/>
                </a:cxn>
                <a:cxn ang="0">
                  <a:pos x="6002" y="1655"/>
                </a:cxn>
                <a:cxn ang="0">
                  <a:pos x="5512" y="2304"/>
                </a:cxn>
                <a:cxn ang="0">
                  <a:pos x="6325" y="1889"/>
                </a:cxn>
                <a:cxn ang="0">
                  <a:pos x="7392" y="2023"/>
                </a:cxn>
                <a:cxn ang="0">
                  <a:pos x="8411" y="2452"/>
                </a:cxn>
                <a:cxn ang="0">
                  <a:pos x="9158" y="2965"/>
                </a:cxn>
                <a:cxn ang="0">
                  <a:pos x="8725" y="2357"/>
                </a:cxn>
                <a:cxn ang="0">
                  <a:pos x="9158" y="2165"/>
                </a:cxn>
                <a:cxn ang="0">
                  <a:pos x="9848" y="2150"/>
                </a:cxn>
                <a:cxn ang="0">
                  <a:pos x="8958" y="1920"/>
                </a:cxn>
                <a:cxn ang="0">
                  <a:pos x="8072" y="1846"/>
                </a:cxn>
                <a:cxn ang="0">
                  <a:pos x="7300" y="1445"/>
                </a:cxn>
                <a:cxn ang="0">
                  <a:pos x="7015" y="1213"/>
                </a:cxn>
                <a:cxn ang="0">
                  <a:pos x="7980" y="1137"/>
                </a:cxn>
                <a:cxn ang="0">
                  <a:pos x="8856" y="1213"/>
                </a:cxn>
                <a:cxn ang="0">
                  <a:pos x="8623" y="1087"/>
                </a:cxn>
                <a:cxn ang="0">
                  <a:pos x="7392" y="852"/>
                </a:cxn>
                <a:cxn ang="0">
                  <a:pos x="6144" y="880"/>
                </a:cxn>
                <a:cxn ang="0">
                  <a:pos x="5250" y="705"/>
                </a:cxn>
                <a:cxn ang="0">
                  <a:pos x="4435" y="525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1" name="Freeform 2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10943" y="4833"/>
                </a:cxn>
                <a:cxn ang="0">
                  <a:pos x="12361" y="4270"/>
                </a:cxn>
                <a:cxn ang="0">
                  <a:pos x="12274" y="3416"/>
                </a:cxn>
                <a:cxn ang="0">
                  <a:pos x="13437" y="3551"/>
                </a:cxn>
                <a:cxn ang="0">
                  <a:pos x="13331" y="2791"/>
                </a:cxn>
                <a:cxn ang="0">
                  <a:pos x="12425" y="1939"/>
                </a:cxn>
                <a:cxn ang="0">
                  <a:pos x="13645" y="2054"/>
                </a:cxn>
                <a:cxn ang="0">
                  <a:pos x="12697" y="1405"/>
                </a:cxn>
                <a:cxn ang="0">
                  <a:pos x="11240" y="856"/>
                </a:cxn>
                <a:cxn ang="0">
                  <a:pos x="9986" y="564"/>
                </a:cxn>
                <a:cxn ang="0">
                  <a:pos x="10943" y="361"/>
                </a:cxn>
                <a:cxn ang="0">
                  <a:pos x="7651" y="61"/>
                </a:cxn>
                <a:cxn ang="0">
                  <a:pos x="4565" y="173"/>
                </a:cxn>
                <a:cxn ang="0">
                  <a:pos x="4080" y="889"/>
                </a:cxn>
                <a:cxn ang="0">
                  <a:pos x="4756" y="1033"/>
                </a:cxn>
                <a:cxn ang="0">
                  <a:pos x="6240" y="881"/>
                </a:cxn>
                <a:cxn ang="0">
                  <a:pos x="7845" y="929"/>
                </a:cxn>
                <a:cxn ang="0">
                  <a:pos x="8025" y="1070"/>
                </a:cxn>
                <a:cxn ang="0">
                  <a:pos x="6511" y="1220"/>
                </a:cxn>
                <a:cxn ang="0">
                  <a:pos x="5692" y="1338"/>
                </a:cxn>
                <a:cxn ang="0">
                  <a:pos x="6240" y="1551"/>
                </a:cxn>
                <a:cxn ang="0">
                  <a:pos x="7261" y="1814"/>
                </a:cxn>
                <a:cxn ang="0">
                  <a:pos x="7936" y="1969"/>
                </a:cxn>
                <a:cxn ang="0">
                  <a:pos x="9001" y="1969"/>
                </a:cxn>
                <a:cxn ang="0">
                  <a:pos x="10257" y="2150"/>
                </a:cxn>
                <a:cxn ang="0">
                  <a:pos x="10698" y="2383"/>
                </a:cxn>
                <a:cxn ang="0">
                  <a:pos x="9901" y="2320"/>
                </a:cxn>
                <a:cxn ang="0">
                  <a:pos x="9112" y="2273"/>
                </a:cxn>
                <a:cxn ang="0">
                  <a:pos x="9457" y="2614"/>
                </a:cxn>
                <a:cxn ang="0">
                  <a:pos x="10433" y="3274"/>
                </a:cxn>
                <a:cxn ang="0">
                  <a:pos x="10822" y="3876"/>
                </a:cxn>
                <a:cxn ang="0">
                  <a:pos x="9595" y="3101"/>
                </a:cxn>
                <a:cxn ang="0">
                  <a:pos x="8243" y="2383"/>
                </a:cxn>
                <a:cxn ang="0">
                  <a:pos x="6979" y="2320"/>
                </a:cxn>
                <a:cxn ang="0">
                  <a:pos x="6240" y="2805"/>
                </a:cxn>
                <a:cxn ang="0">
                  <a:pos x="6485" y="2095"/>
                </a:cxn>
                <a:cxn ang="0">
                  <a:pos x="6155" y="1866"/>
                </a:cxn>
                <a:cxn ang="0">
                  <a:pos x="5430" y="1673"/>
                </a:cxn>
                <a:cxn ang="0">
                  <a:pos x="4650" y="1500"/>
                </a:cxn>
                <a:cxn ang="0">
                  <a:pos x="3410" y="2195"/>
                </a:cxn>
                <a:cxn ang="0">
                  <a:pos x="3258" y="1693"/>
                </a:cxn>
                <a:cxn ang="0">
                  <a:pos x="3310" y="1163"/>
                </a:cxn>
                <a:cxn ang="0">
                  <a:pos x="1975" y="1008"/>
                </a:cxn>
                <a:cxn ang="0">
                  <a:pos x="817" y="1008"/>
                </a:cxn>
                <a:cxn ang="0">
                  <a:pos x="0" y="1985"/>
                </a:cxn>
                <a:cxn ang="0">
                  <a:pos x="1400" y="2900"/>
                </a:cxn>
                <a:cxn ang="0">
                  <a:pos x="2018" y="2619"/>
                </a:cxn>
                <a:cxn ang="0">
                  <a:pos x="2603" y="3176"/>
                </a:cxn>
                <a:cxn ang="0">
                  <a:pos x="3672" y="3720"/>
                </a:cxn>
                <a:cxn ang="0">
                  <a:pos x="4338" y="3763"/>
                </a:cxn>
                <a:cxn ang="0">
                  <a:pos x="5007" y="3341"/>
                </a:cxn>
                <a:cxn ang="0">
                  <a:pos x="5783" y="3688"/>
                </a:cxn>
                <a:cxn ang="0">
                  <a:pos x="6511" y="3906"/>
                </a:cxn>
                <a:cxn ang="0">
                  <a:pos x="7265" y="4055"/>
                </a:cxn>
                <a:cxn ang="0">
                  <a:pos x="7589" y="4466"/>
                </a:cxn>
                <a:cxn ang="0">
                  <a:pos x="8509" y="4085"/>
                </a:cxn>
                <a:cxn ang="0">
                  <a:pos x="9595" y="4318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2" name="Freeform 3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1569" y="3883"/>
                </a:cxn>
                <a:cxn ang="0">
                  <a:pos x="0" y="3293"/>
                </a:cxn>
                <a:cxn ang="0">
                  <a:pos x="1569" y="2006"/>
                </a:cxn>
                <a:cxn ang="0">
                  <a:pos x="2256" y="2233"/>
                </a:cxn>
                <a:cxn ang="0">
                  <a:pos x="3211" y="1750"/>
                </a:cxn>
                <a:cxn ang="0">
                  <a:pos x="4235" y="1536"/>
                </a:cxn>
                <a:cxn ang="0">
                  <a:pos x="4595" y="1823"/>
                </a:cxn>
                <a:cxn ang="0">
                  <a:pos x="5777" y="1352"/>
                </a:cxn>
                <a:cxn ang="0">
                  <a:pos x="6350" y="1053"/>
                </a:cxn>
                <a:cxn ang="0">
                  <a:pos x="6753" y="962"/>
                </a:cxn>
                <a:cxn ang="0">
                  <a:pos x="7486" y="1405"/>
                </a:cxn>
                <a:cxn ang="0">
                  <a:pos x="8046" y="905"/>
                </a:cxn>
                <a:cxn ang="0">
                  <a:pos x="8700" y="379"/>
                </a:cxn>
                <a:cxn ang="0">
                  <a:pos x="8992" y="96"/>
                </a:cxn>
                <a:cxn ang="0">
                  <a:pos x="10378" y="561"/>
                </a:cxn>
                <a:cxn ang="0">
                  <a:pos x="11208" y="1094"/>
                </a:cxn>
                <a:cxn ang="0">
                  <a:pos x="12140" y="1085"/>
                </a:cxn>
                <a:cxn ang="0">
                  <a:pos x="12676" y="1139"/>
                </a:cxn>
                <a:cxn ang="0">
                  <a:pos x="11844" y="2271"/>
                </a:cxn>
                <a:cxn ang="0">
                  <a:pos x="13148" y="2098"/>
                </a:cxn>
                <a:cxn ang="0">
                  <a:pos x="13094" y="2462"/>
                </a:cxn>
                <a:cxn ang="0">
                  <a:pos x="12274" y="2889"/>
                </a:cxn>
                <a:cxn ang="0">
                  <a:pos x="13614" y="2889"/>
                </a:cxn>
                <a:cxn ang="0">
                  <a:pos x="12274" y="3243"/>
                </a:cxn>
                <a:cxn ang="0">
                  <a:pos x="10708" y="3548"/>
                </a:cxn>
                <a:cxn ang="0">
                  <a:pos x="10019" y="3698"/>
                </a:cxn>
                <a:cxn ang="0">
                  <a:pos x="11458" y="3760"/>
                </a:cxn>
                <a:cxn ang="0">
                  <a:pos x="9083" y="4103"/>
                </a:cxn>
                <a:cxn ang="0">
                  <a:pos x="5683" y="4216"/>
                </a:cxn>
                <a:cxn ang="0">
                  <a:pos x="4399" y="3880"/>
                </a:cxn>
                <a:cxn ang="0">
                  <a:pos x="5777" y="3548"/>
                </a:cxn>
                <a:cxn ang="0">
                  <a:pos x="7253" y="3548"/>
                </a:cxn>
                <a:cxn ang="0">
                  <a:pos x="8624" y="3418"/>
                </a:cxn>
                <a:cxn ang="0">
                  <a:pos x="9063" y="3257"/>
                </a:cxn>
                <a:cxn ang="0">
                  <a:pos x="7786" y="3348"/>
                </a:cxn>
                <a:cxn ang="0">
                  <a:pos x="6715" y="3313"/>
                </a:cxn>
                <a:cxn ang="0">
                  <a:pos x="6983" y="3143"/>
                </a:cxn>
                <a:cxn ang="0">
                  <a:pos x="7915" y="2829"/>
                </a:cxn>
                <a:cxn ang="0">
                  <a:pos x="8520" y="2558"/>
                </a:cxn>
                <a:cxn ang="0">
                  <a:pos x="10256" y="2286"/>
                </a:cxn>
                <a:cxn ang="0">
                  <a:pos x="9689" y="2203"/>
                </a:cxn>
                <a:cxn ang="0">
                  <a:pos x="9404" y="2006"/>
                </a:cxn>
                <a:cxn ang="0">
                  <a:pos x="9404" y="1405"/>
                </a:cxn>
                <a:cxn ang="0">
                  <a:pos x="8597" y="2051"/>
                </a:cxn>
                <a:cxn ang="0">
                  <a:pos x="7671" y="2502"/>
                </a:cxn>
                <a:cxn ang="0">
                  <a:pos x="6493" y="2538"/>
                </a:cxn>
                <a:cxn ang="0">
                  <a:pos x="5873" y="1951"/>
                </a:cxn>
                <a:cxn ang="0">
                  <a:pos x="5873" y="2782"/>
                </a:cxn>
                <a:cxn ang="0">
                  <a:pos x="5683" y="3143"/>
                </a:cxn>
                <a:cxn ang="0">
                  <a:pos x="4732" y="3408"/>
                </a:cxn>
                <a:cxn ang="0">
                  <a:pos x="3864" y="3599"/>
                </a:cxn>
                <a:cxn ang="0">
                  <a:pos x="2946" y="2971"/>
                </a:cxn>
                <a:cxn ang="0">
                  <a:pos x="2611" y="3196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93" name="Line 3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4" name="Oval 3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7195" name="Rectangle 3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7196" name="Line 3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97" name="Line 3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7177" name="Group 36"/>
          <p:cNvGrpSpPr/>
          <p:nvPr/>
        </p:nvGrpSpPr>
        <p:grpSpPr>
          <a:xfrm rot="10800000">
            <a:off x="7391400" y="5699125"/>
            <a:ext cx="1752600" cy="1165225"/>
            <a:chOff x="1311" y="661"/>
            <a:chExt cx="2760" cy="1835"/>
          </a:xfrm>
        </p:grpSpPr>
        <p:sp>
          <p:nvSpPr>
            <p:cNvPr id="7180" name="Freeform 3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14909" y="61"/>
                </a:cxn>
                <a:cxn ang="0">
                  <a:pos x="10110" y="49"/>
                </a:cxn>
                <a:cxn ang="0">
                  <a:pos x="5945" y="305"/>
                </a:cxn>
                <a:cxn ang="0">
                  <a:pos x="2476" y="867"/>
                </a:cxn>
                <a:cxn ang="0">
                  <a:pos x="449" y="1599"/>
                </a:cxn>
                <a:cxn ang="0">
                  <a:pos x="327" y="2657"/>
                </a:cxn>
                <a:cxn ang="0">
                  <a:pos x="3505" y="3737"/>
                </a:cxn>
                <a:cxn ang="0">
                  <a:pos x="7821" y="4203"/>
                </a:cxn>
                <a:cxn ang="0">
                  <a:pos x="9451" y="4488"/>
                </a:cxn>
                <a:cxn ang="0">
                  <a:pos x="10885" y="4639"/>
                </a:cxn>
                <a:cxn ang="0">
                  <a:pos x="13099" y="4752"/>
                </a:cxn>
                <a:cxn ang="0">
                  <a:pos x="11433" y="4428"/>
                </a:cxn>
                <a:cxn ang="0">
                  <a:pos x="12545" y="4311"/>
                </a:cxn>
                <a:cxn ang="0">
                  <a:pos x="15035" y="4257"/>
                </a:cxn>
                <a:cxn ang="0">
                  <a:pos x="17915" y="4031"/>
                </a:cxn>
                <a:cxn ang="0">
                  <a:pos x="20979" y="3737"/>
                </a:cxn>
                <a:cxn ang="0">
                  <a:pos x="23660" y="3403"/>
                </a:cxn>
                <a:cxn ang="0">
                  <a:pos x="25891" y="3067"/>
                </a:cxn>
                <a:cxn ang="0">
                  <a:pos x="28067" y="2700"/>
                </a:cxn>
                <a:cxn ang="0">
                  <a:pos x="30407" y="2293"/>
                </a:cxn>
                <a:cxn ang="0">
                  <a:pos x="32922" y="1913"/>
                </a:cxn>
                <a:cxn ang="0">
                  <a:pos x="35792" y="1621"/>
                </a:cxn>
                <a:cxn ang="0">
                  <a:pos x="38729" y="1407"/>
                </a:cxn>
                <a:cxn ang="0">
                  <a:pos x="40031" y="1685"/>
                </a:cxn>
                <a:cxn ang="0">
                  <a:pos x="41951" y="1833"/>
                </a:cxn>
                <a:cxn ang="0">
                  <a:pos x="42697" y="1760"/>
                </a:cxn>
                <a:cxn ang="0">
                  <a:pos x="41098" y="1560"/>
                </a:cxn>
                <a:cxn ang="0">
                  <a:pos x="40879" y="1317"/>
                </a:cxn>
                <a:cxn ang="0">
                  <a:pos x="43897" y="1115"/>
                </a:cxn>
                <a:cxn ang="0">
                  <a:pos x="47747" y="1222"/>
                </a:cxn>
                <a:cxn ang="0">
                  <a:pos x="51006" y="1529"/>
                </a:cxn>
                <a:cxn ang="0">
                  <a:pos x="49071" y="1187"/>
                </a:cxn>
                <a:cxn ang="0">
                  <a:pos x="46736" y="997"/>
                </a:cxn>
                <a:cxn ang="0">
                  <a:pos x="43897" y="936"/>
                </a:cxn>
                <a:cxn ang="0">
                  <a:pos x="40997" y="977"/>
                </a:cxn>
                <a:cxn ang="0">
                  <a:pos x="38208" y="1085"/>
                </a:cxn>
                <a:cxn ang="0">
                  <a:pos x="35594" y="1223"/>
                </a:cxn>
                <a:cxn ang="0">
                  <a:pos x="33121" y="1465"/>
                </a:cxn>
                <a:cxn ang="0">
                  <a:pos x="30985" y="1745"/>
                </a:cxn>
                <a:cxn ang="0">
                  <a:pos x="29042" y="2050"/>
                </a:cxn>
                <a:cxn ang="0">
                  <a:pos x="26330" y="2479"/>
                </a:cxn>
                <a:cxn ang="0">
                  <a:pos x="23146" y="2995"/>
                </a:cxn>
                <a:cxn ang="0">
                  <a:pos x="22061" y="2770"/>
                </a:cxn>
                <a:cxn ang="0">
                  <a:pos x="21563" y="2700"/>
                </a:cxn>
                <a:cxn ang="0">
                  <a:pos x="20648" y="2995"/>
                </a:cxn>
                <a:cxn ang="0">
                  <a:pos x="20383" y="3348"/>
                </a:cxn>
                <a:cxn ang="0">
                  <a:pos x="16609" y="3747"/>
                </a:cxn>
                <a:cxn ang="0">
                  <a:pos x="12614" y="3968"/>
                </a:cxn>
                <a:cxn ang="0">
                  <a:pos x="8806" y="3893"/>
                </a:cxn>
                <a:cxn ang="0">
                  <a:pos x="5628" y="3687"/>
                </a:cxn>
                <a:cxn ang="0">
                  <a:pos x="3505" y="3403"/>
                </a:cxn>
                <a:cxn ang="0">
                  <a:pos x="2916" y="3067"/>
                </a:cxn>
                <a:cxn ang="0">
                  <a:pos x="4005" y="2800"/>
                </a:cxn>
                <a:cxn ang="0">
                  <a:pos x="5552" y="2720"/>
                </a:cxn>
                <a:cxn ang="0">
                  <a:pos x="4476" y="2579"/>
                </a:cxn>
                <a:cxn ang="0">
                  <a:pos x="3113" y="2623"/>
                </a:cxn>
                <a:cxn ang="0">
                  <a:pos x="1347" y="2174"/>
                </a:cxn>
                <a:cxn ang="0">
                  <a:pos x="3400" y="1012"/>
                </a:cxn>
                <a:cxn ang="0">
                  <a:pos x="8711" y="382"/>
                </a:cxn>
                <a:cxn ang="0">
                  <a:pos x="13280" y="289"/>
                </a:cxn>
                <a:cxn ang="0">
                  <a:pos x="16513" y="413"/>
                </a:cxn>
                <a:cxn ang="0">
                  <a:pos x="18905" y="594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1" name="Freeform 3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4752" y="216"/>
                </a:cxn>
                <a:cxn ang="0">
                  <a:pos x="6808" y="0"/>
                </a:cxn>
                <a:cxn ang="0">
                  <a:pos x="9487" y="233"/>
                </a:cxn>
                <a:cxn ang="0">
                  <a:pos x="8072" y="306"/>
                </a:cxn>
                <a:cxn ang="0">
                  <a:pos x="9158" y="559"/>
                </a:cxn>
                <a:cxn ang="0">
                  <a:pos x="11154" y="928"/>
                </a:cxn>
                <a:cxn ang="0">
                  <a:pos x="12316" y="1419"/>
                </a:cxn>
                <a:cxn ang="0">
                  <a:pos x="10846" y="1419"/>
                </a:cxn>
                <a:cxn ang="0">
                  <a:pos x="11592" y="1661"/>
                </a:cxn>
                <a:cxn ang="0">
                  <a:pos x="12738" y="2210"/>
                </a:cxn>
                <a:cxn ang="0">
                  <a:pos x="13147" y="2683"/>
                </a:cxn>
                <a:cxn ang="0">
                  <a:pos x="11755" y="2577"/>
                </a:cxn>
                <a:cxn ang="0">
                  <a:pos x="11419" y="2941"/>
                </a:cxn>
                <a:cxn ang="0">
                  <a:pos x="10642" y="3646"/>
                </a:cxn>
                <a:cxn ang="0">
                  <a:pos x="9397" y="4160"/>
                </a:cxn>
                <a:cxn ang="0">
                  <a:pos x="9087" y="3684"/>
                </a:cxn>
                <a:cxn ang="0">
                  <a:pos x="7741" y="3323"/>
                </a:cxn>
                <a:cxn ang="0">
                  <a:pos x="6959" y="3150"/>
                </a:cxn>
                <a:cxn ang="0">
                  <a:pos x="6959" y="3514"/>
                </a:cxn>
                <a:cxn ang="0">
                  <a:pos x="5854" y="3348"/>
                </a:cxn>
                <a:cxn ang="0">
                  <a:pos x="4765" y="3060"/>
                </a:cxn>
                <a:cxn ang="0">
                  <a:pos x="4294" y="2848"/>
                </a:cxn>
                <a:cxn ang="0">
                  <a:pos x="3928" y="3088"/>
                </a:cxn>
                <a:cxn ang="0">
                  <a:pos x="2815" y="2804"/>
                </a:cxn>
                <a:cxn ang="0">
                  <a:pos x="1733" y="2357"/>
                </a:cxn>
                <a:cxn ang="0">
                  <a:pos x="1216" y="2073"/>
                </a:cxn>
                <a:cxn ang="0">
                  <a:pos x="669" y="2357"/>
                </a:cxn>
                <a:cxn ang="0">
                  <a:pos x="0" y="1356"/>
                </a:cxn>
                <a:cxn ang="0">
                  <a:pos x="1400" y="595"/>
                </a:cxn>
                <a:cxn ang="0">
                  <a:pos x="3306" y="802"/>
                </a:cxn>
                <a:cxn ang="0">
                  <a:pos x="2881" y="1692"/>
                </a:cxn>
                <a:cxn ang="0">
                  <a:pos x="3838" y="1001"/>
                </a:cxn>
                <a:cxn ang="0">
                  <a:pos x="5678" y="1249"/>
                </a:cxn>
                <a:cxn ang="0">
                  <a:pos x="6002" y="1655"/>
                </a:cxn>
                <a:cxn ang="0">
                  <a:pos x="5512" y="2304"/>
                </a:cxn>
                <a:cxn ang="0">
                  <a:pos x="6325" y="1889"/>
                </a:cxn>
                <a:cxn ang="0">
                  <a:pos x="7392" y="2023"/>
                </a:cxn>
                <a:cxn ang="0">
                  <a:pos x="8411" y="2452"/>
                </a:cxn>
                <a:cxn ang="0">
                  <a:pos x="9158" y="2965"/>
                </a:cxn>
                <a:cxn ang="0">
                  <a:pos x="8725" y="2357"/>
                </a:cxn>
                <a:cxn ang="0">
                  <a:pos x="9158" y="2165"/>
                </a:cxn>
                <a:cxn ang="0">
                  <a:pos x="9848" y="2150"/>
                </a:cxn>
                <a:cxn ang="0">
                  <a:pos x="8958" y="1920"/>
                </a:cxn>
                <a:cxn ang="0">
                  <a:pos x="8072" y="1846"/>
                </a:cxn>
                <a:cxn ang="0">
                  <a:pos x="7300" y="1445"/>
                </a:cxn>
                <a:cxn ang="0">
                  <a:pos x="7015" y="1213"/>
                </a:cxn>
                <a:cxn ang="0">
                  <a:pos x="7980" y="1137"/>
                </a:cxn>
                <a:cxn ang="0">
                  <a:pos x="8856" y="1213"/>
                </a:cxn>
                <a:cxn ang="0">
                  <a:pos x="8623" y="1087"/>
                </a:cxn>
                <a:cxn ang="0">
                  <a:pos x="7392" y="852"/>
                </a:cxn>
                <a:cxn ang="0">
                  <a:pos x="6144" y="880"/>
                </a:cxn>
                <a:cxn ang="0">
                  <a:pos x="5250" y="705"/>
                </a:cxn>
                <a:cxn ang="0">
                  <a:pos x="4435" y="525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2" name="Freeform 3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10943" y="4833"/>
                </a:cxn>
                <a:cxn ang="0">
                  <a:pos x="12361" y="4270"/>
                </a:cxn>
                <a:cxn ang="0">
                  <a:pos x="12274" y="3416"/>
                </a:cxn>
                <a:cxn ang="0">
                  <a:pos x="13437" y="3551"/>
                </a:cxn>
                <a:cxn ang="0">
                  <a:pos x="13331" y="2791"/>
                </a:cxn>
                <a:cxn ang="0">
                  <a:pos x="12425" y="1939"/>
                </a:cxn>
                <a:cxn ang="0">
                  <a:pos x="13645" y="2054"/>
                </a:cxn>
                <a:cxn ang="0">
                  <a:pos x="12697" y="1405"/>
                </a:cxn>
                <a:cxn ang="0">
                  <a:pos x="11240" y="856"/>
                </a:cxn>
                <a:cxn ang="0">
                  <a:pos x="9986" y="564"/>
                </a:cxn>
                <a:cxn ang="0">
                  <a:pos x="10943" y="361"/>
                </a:cxn>
                <a:cxn ang="0">
                  <a:pos x="7651" y="61"/>
                </a:cxn>
                <a:cxn ang="0">
                  <a:pos x="4565" y="173"/>
                </a:cxn>
                <a:cxn ang="0">
                  <a:pos x="4080" y="889"/>
                </a:cxn>
                <a:cxn ang="0">
                  <a:pos x="4756" y="1033"/>
                </a:cxn>
                <a:cxn ang="0">
                  <a:pos x="6240" y="881"/>
                </a:cxn>
                <a:cxn ang="0">
                  <a:pos x="7845" y="929"/>
                </a:cxn>
                <a:cxn ang="0">
                  <a:pos x="8025" y="1070"/>
                </a:cxn>
                <a:cxn ang="0">
                  <a:pos x="6511" y="1220"/>
                </a:cxn>
                <a:cxn ang="0">
                  <a:pos x="5692" y="1338"/>
                </a:cxn>
                <a:cxn ang="0">
                  <a:pos x="6240" y="1551"/>
                </a:cxn>
                <a:cxn ang="0">
                  <a:pos x="7261" y="1814"/>
                </a:cxn>
                <a:cxn ang="0">
                  <a:pos x="7936" y="1969"/>
                </a:cxn>
                <a:cxn ang="0">
                  <a:pos x="9001" y="1969"/>
                </a:cxn>
                <a:cxn ang="0">
                  <a:pos x="10257" y="2150"/>
                </a:cxn>
                <a:cxn ang="0">
                  <a:pos x="10698" y="2383"/>
                </a:cxn>
                <a:cxn ang="0">
                  <a:pos x="9901" y="2320"/>
                </a:cxn>
                <a:cxn ang="0">
                  <a:pos x="9112" y="2273"/>
                </a:cxn>
                <a:cxn ang="0">
                  <a:pos x="9457" y="2614"/>
                </a:cxn>
                <a:cxn ang="0">
                  <a:pos x="10433" y="3274"/>
                </a:cxn>
                <a:cxn ang="0">
                  <a:pos x="10822" y="3876"/>
                </a:cxn>
                <a:cxn ang="0">
                  <a:pos x="9595" y="3101"/>
                </a:cxn>
                <a:cxn ang="0">
                  <a:pos x="8243" y="2383"/>
                </a:cxn>
                <a:cxn ang="0">
                  <a:pos x="6979" y="2320"/>
                </a:cxn>
                <a:cxn ang="0">
                  <a:pos x="6240" y="2805"/>
                </a:cxn>
                <a:cxn ang="0">
                  <a:pos x="6485" y="2095"/>
                </a:cxn>
                <a:cxn ang="0">
                  <a:pos x="6155" y="1866"/>
                </a:cxn>
                <a:cxn ang="0">
                  <a:pos x="5430" y="1673"/>
                </a:cxn>
                <a:cxn ang="0">
                  <a:pos x="4650" y="1500"/>
                </a:cxn>
                <a:cxn ang="0">
                  <a:pos x="3410" y="2195"/>
                </a:cxn>
                <a:cxn ang="0">
                  <a:pos x="3258" y="1693"/>
                </a:cxn>
                <a:cxn ang="0">
                  <a:pos x="3310" y="1163"/>
                </a:cxn>
                <a:cxn ang="0">
                  <a:pos x="1975" y="1008"/>
                </a:cxn>
                <a:cxn ang="0">
                  <a:pos x="817" y="1008"/>
                </a:cxn>
                <a:cxn ang="0">
                  <a:pos x="0" y="1985"/>
                </a:cxn>
                <a:cxn ang="0">
                  <a:pos x="1400" y="2900"/>
                </a:cxn>
                <a:cxn ang="0">
                  <a:pos x="2018" y="2619"/>
                </a:cxn>
                <a:cxn ang="0">
                  <a:pos x="2603" y="3176"/>
                </a:cxn>
                <a:cxn ang="0">
                  <a:pos x="3672" y="3720"/>
                </a:cxn>
                <a:cxn ang="0">
                  <a:pos x="4338" y="3763"/>
                </a:cxn>
                <a:cxn ang="0">
                  <a:pos x="5007" y="3341"/>
                </a:cxn>
                <a:cxn ang="0">
                  <a:pos x="5783" y="3688"/>
                </a:cxn>
                <a:cxn ang="0">
                  <a:pos x="6511" y="3906"/>
                </a:cxn>
                <a:cxn ang="0">
                  <a:pos x="7265" y="4055"/>
                </a:cxn>
                <a:cxn ang="0">
                  <a:pos x="7589" y="4466"/>
                </a:cxn>
                <a:cxn ang="0">
                  <a:pos x="8509" y="4085"/>
                </a:cxn>
                <a:cxn ang="0">
                  <a:pos x="9595" y="4318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3" name="Freeform 4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1569" y="3883"/>
                </a:cxn>
                <a:cxn ang="0">
                  <a:pos x="0" y="3293"/>
                </a:cxn>
                <a:cxn ang="0">
                  <a:pos x="1569" y="2006"/>
                </a:cxn>
                <a:cxn ang="0">
                  <a:pos x="2256" y="2233"/>
                </a:cxn>
                <a:cxn ang="0">
                  <a:pos x="3211" y="1750"/>
                </a:cxn>
                <a:cxn ang="0">
                  <a:pos x="4235" y="1536"/>
                </a:cxn>
                <a:cxn ang="0">
                  <a:pos x="4595" y="1823"/>
                </a:cxn>
                <a:cxn ang="0">
                  <a:pos x="5777" y="1352"/>
                </a:cxn>
                <a:cxn ang="0">
                  <a:pos x="6350" y="1053"/>
                </a:cxn>
                <a:cxn ang="0">
                  <a:pos x="6753" y="962"/>
                </a:cxn>
                <a:cxn ang="0">
                  <a:pos x="7486" y="1405"/>
                </a:cxn>
                <a:cxn ang="0">
                  <a:pos x="8046" y="905"/>
                </a:cxn>
                <a:cxn ang="0">
                  <a:pos x="8700" y="379"/>
                </a:cxn>
                <a:cxn ang="0">
                  <a:pos x="8992" y="96"/>
                </a:cxn>
                <a:cxn ang="0">
                  <a:pos x="10378" y="561"/>
                </a:cxn>
                <a:cxn ang="0">
                  <a:pos x="11208" y="1094"/>
                </a:cxn>
                <a:cxn ang="0">
                  <a:pos x="12140" y="1085"/>
                </a:cxn>
                <a:cxn ang="0">
                  <a:pos x="12676" y="1139"/>
                </a:cxn>
                <a:cxn ang="0">
                  <a:pos x="11844" y="2271"/>
                </a:cxn>
                <a:cxn ang="0">
                  <a:pos x="13148" y="2098"/>
                </a:cxn>
                <a:cxn ang="0">
                  <a:pos x="13094" y="2462"/>
                </a:cxn>
                <a:cxn ang="0">
                  <a:pos x="12274" y="2889"/>
                </a:cxn>
                <a:cxn ang="0">
                  <a:pos x="13614" y="2889"/>
                </a:cxn>
                <a:cxn ang="0">
                  <a:pos x="12274" y="3243"/>
                </a:cxn>
                <a:cxn ang="0">
                  <a:pos x="10708" y="3548"/>
                </a:cxn>
                <a:cxn ang="0">
                  <a:pos x="10019" y="3698"/>
                </a:cxn>
                <a:cxn ang="0">
                  <a:pos x="11458" y="3760"/>
                </a:cxn>
                <a:cxn ang="0">
                  <a:pos x="9083" y="4103"/>
                </a:cxn>
                <a:cxn ang="0">
                  <a:pos x="5683" y="4216"/>
                </a:cxn>
                <a:cxn ang="0">
                  <a:pos x="4399" y="3880"/>
                </a:cxn>
                <a:cxn ang="0">
                  <a:pos x="5777" y="3548"/>
                </a:cxn>
                <a:cxn ang="0">
                  <a:pos x="7253" y="3548"/>
                </a:cxn>
                <a:cxn ang="0">
                  <a:pos x="8624" y="3418"/>
                </a:cxn>
                <a:cxn ang="0">
                  <a:pos x="9063" y="3257"/>
                </a:cxn>
                <a:cxn ang="0">
                  <a:pos x="7786" y="3348"/>
                </a:cxn>
                <a:cxn ang="0">
                  <a:pos x="6715" y="3313"/>
                </a:cxn>
                <a:cxn ang="0">
                  <a:pos x="6983" y="3143"/>
                </a:cxn>
                <a:cxn ang="0">
                  <a:pos x="7915" y="2829"/>
                </a:cxn>
                <a:cxn ang="0">
                  <a:pos x="8520" y="2558"/>
                </a:cxn>
                <a:cxn ang="0">
                  <a:pos x="10256" y="2286"/>
                </a:cxn>
                <a:cxn ang="0">
                  <a:pos x="9689" y="2203"/>
                </a:cxn>
                <a:cxn ang="0">
                  <a:pos x="9404" y="2006"/>
                </a:cxn>
                <a:cxn ang="0">
                  <a:pos x="9404" y="1405"/>
                </a:cxn>
                <a:cxn ang="0">
                  <a:pos x="8597" y="2051"/>
                </a:cxn>
                <a:cxn ang="0">
                  <a:pos x="7671" y="2502"/>
                </a:cxn>
                <a:cxn ang="0">
                  <a:pos x="6493" y="2538"/>
                </a:cxn>
                <a:cxn ang="0">
                  <a:pos x="5873" y="1951"/>
                </a:cxn>
                <a:cxn ang="0">
                  <a:pos x="5873" y="2782"/>
                </a:cxn>
                <a:cxn ang="0">
                  <a:pos x="5683" y="3143"/>
                </a:cxn>
                <a:cxn ang="0">
                  <a:pos x="4732" y="3408"/>
                </a:cxn>
                <a:cxn ang="0">
                  <a:pos x="3864" y="3599"/>
                </a:cxn>
                <a:cxn ang="0">
                  <a:pos x="2946" y="2971"/>
                </a:cxn>
                <a:cxn ang="0">
                  <a:pos x="2611" y="3196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84" name="Line 4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85" name="Oval 4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7186" name="Rectangle 4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7187" name="Line 4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88" name="Line 4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7178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39" name="Text Box 47"/>
          <p:cNvSpPr txBox="1">
            <a:spLocks noChangeArrowheads="1"/>
          </p:cNvSpPr>
          <p:nvPr/>
        </p:nvSpPr>
        <p:spPr bwMode="auto">
          <a:xfrm>
            <a:off x="4267200" y="5562600"/>
            <a:ext cx="3886200" cy="1016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en-US" sz="240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altLang="en-US" sz="240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yêu</a:t>
            </a:r>
            <a:r>
              <a:rPr kumimoji="0" lang="en-US" altLang="en-US" sz="240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cô</a:t>
            </a:r>
            <a:r>
              <a:rPr kumimoji="0" lang="en-US" altLang="en-US" sz="240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giáo</a:t>
            </a:r>
            <a:r>
              <a:rPr kumimoji="0" lang="en-US" altLang="en-US" sz="240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thế</a:t>
            </a:r>
            <a:endParaRPr kumimoji="0" lang="en-US" altLang="en-US" sz="2400" kern="1200" cap="none" spc="0" normalizeH="0" baseline="0" noProof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en-US" sz="240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Như</a:t>
            </a:r>
            <a:r>
              <a:rPr kumimoji="0" lang="en-US" altLang="en-US" sz="240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mẹ</a:t>
            </a:r>
            <a:r>
              <a:rPr kumimoji="0" lang="en-US" altLang="en-US" sz="240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hiền</a:t>
            </a:r>
            <a:r>
              <a:rPr kumimoji="0" lang="en-US" altLang="en-US" sz="240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altLang="en-US" sz="240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kern="1200" cap="none" spc="0" normalizeH="0" baseline="0" noProof="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em</a:t>
            </a:r>
            <a:endParaRPr kumimoji="0" lang="en-US" altLang="en-US" sz="2400" kern="1200" cap="none" spc="0" normalizeH="0" baseline="0" noProof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lang="en-US" altLang="en-US" sz="4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lang="en-US" altLang="en-US" sz="32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819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8197" name="Group 6"/>
          <p:cNvGrpSpPr/>
          <p:nvPr/>
        </p:nvGrpSpPr>
        <p:grpSpPr>
          <a:xfrm rot="5400000">
            <a:off x="7620000" y="228600"/>
            <a:ext cx="1752600" cy="1295400"/>
            <a:chOff x="1311" y="661"/>
            <a:chExt cx="2760" cy="1835"/>
          </a:xfrm>
        </p:grpSpPr>
        <p:sp>
          <p:nvSpPr>
            <p:cNvPr id="8232" name="Freeform 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14909" y="61"/>
                </a:cxn>
                <a:cxn ang="0">
                  <a:pos x="10110" y="49"/>
                </a:cxn>
                <a:cxn ang="0">
                  <a:pos x="5945" y="305"/>
                </a:cxn>
                <a:cxn ang="0">
                  <a:pos x="2476" y="867"/>
                </a:cxn>
                <a:cxn ang="0">
                  <a:pos x="449" y="1599"/>
                </a:cxn>
                <a:cxn ang="0">
                  <a:pos x="327" y="2657"/>
                </a:cxn>
                <a:cxn ang="0">
                  <a:pos x="3505" y="3737"/>
                </a:cxn>
                <a:cxn ang="0">
                  <a:pos x="7821" y="4203"/>
                </a:cxn>
                <a:cxn ang="0">
                  <a:pos x="9451" y="4488"/>
                </a:cxn>
                <a:cxn ang="0">
                  <a:pos x="10885" y="4639"/>
                </a:cxn>
                <a:cxn ang="0">
                  <a:pos x="13099" y="4752"/>
                </a:cxn>
                <a:cxn ang="0">
                  <a:pos x="11433" y="4428"/>
                </a:cxn>
                <a:cxn ang="0">
                  <a:pos x="12545" y="4311"/>
                </a:cxn>
                <a:cxn ang="0">
                  <a:pos x="15035" y="4257"/>
                </a:cxn>
                <a:cxn ang="0">
                  <a:pos x="17915" y="4031"/>
                </a:cxn>
                <a:cxn ang="0">
                  <a:pos x="20979" y="3737"/>
                </a:cxn>
                <a:cxn ang="0">
                  <a:pos x="23660" y="3403"/>
                </a:cxn>
                <a:cxn ang="0">
                  <a:pos x="25891" y="3067"/>
                </a:cxn>
                <a:cxn ang="0">
                  <a:pos x="28067" y="2700"/>
                </a:cxn>
                <a:cxn ang="0">
                  <a:pos x="30407" y="2293"/>
                </a:cxn>
                <a:cxn ang="0">
                  <a:pos x="32922" y="1913"/>
                </a:cxn>
                <a:cxn ang="0">
                  <a:pos x="35792" y="1621"/>
                </a:cxn>
                <a:cxn ang="0">
                  <a:pos x="38729" y="1407"/>
                </a:cxn>
                <a:cxn ang="0">
                  <a:pos x="40031" y="1685"/>
                </a:cxn>
                <a:cxn ang="0">
                  <a:pos x="41951" y="1833"/>
                </a:cxn>
                <a:cxn ang="0">
                  <a:pos x="42697" y="1760"/>
                </a:cxn>
                <a:cxn ang="0">
                  <a:pos x="41098" y="1560"/>
                </a:cxn>
                <a:cxn ang="0">
                  <a:pos x="40879" y="1317"/>
                </a:cxn>
                <a:cxn ang="0">
                  <a:pos x="43897" y="1115"/>
                </a:cxn>
                <a:cxn ang="0">
                  <a:pos x="47747" y="1222"/>
                </a:cxn>
                <a:cxn ang="0">
                  <a:pos x="51006" y="1529"/>
                </a:cxn>
                <a:cxn ang="0">
                  <a:pos x="49071" y="1187"/>
                </a:cxn>
                <a:cxn ang="0">
                  <a:pos x="46736" y="997"/>
                </a:cxn>
                <a:cxn ang="0">
                  <a:pos x="43897" y="936"/>
                </a:cxn>
                <a:cxn ang="0">
                  <a:pos x="40997" y="977"/>
                </a:cxn>
                <a:cxn ang="0">
                  <a:pos x="38208" y="1085"/>
                </a:cxn>
                <a:cxn ang="0">
                  <a:pos x="35594" y="1223"/>
                </a:cxn>
                <a:cxn ang="0">
                  <a:pos x="33121" y="1465"/>
                </a:cxn>
                <a:cxn ang="0">
                  <a:pos x="30985" y="1745"/>
                </a:cxn>
                <a:cxn ang="0">
                  <a:pos x="29042" y="2050"/>
                </a:cxn>
                <a:cxn ang="0">
                  <a:pos x="26330" y="2479"/>
                </a:cxn>
                <a:cxn ang="0">
                  <a:pos x="23146" y="2995"/>
                </a:cxn>
                <a:cxn ang="0">
                  <a:pos x="22061" y="2770"/>
                </a:cxn>
                <a:cxn ang="0">
                  <a:pos x="21563" y="2700"/>
                </a:cxn>
                <a:cxn ang="0">
                  <a:pos x="20648" y="2995"/>
                </a:cxn>
                <a:cxn ang="0">
                  <a:pos x="20383" y="3348"/>
                </a:cxn>
                <a:cxn ang="0">
                  <a:pos x="16609" y="3747"/>
                </a:cxn>
                <a:cxn ang="0">
                  <a:pos x="12614" y="3968"/>
                </a:cxn>
                <a:cxn ang="0">
                  <a:pos x="8806" y="3893"/>
                </a:cxn>
                <a:cxn ang="0">
                  <a:pos x="5628" y="3687"/>
                </a:cxn>
                <a:cxn ang="0">
                  <a:pos x="3505" y="3403"/>
                </a:cxn>
                <a:cxn ang="0">
                  <a:pos x="2916" y="3067"/>
                </a:cxn>
                <a:cxn ang="0">
                  <a:pos x="4005" y="2800"/>
                </a:cxn>
                <a:cxn ang="0">
                  <a:pos x="5552" y="2720"/>
                </a:cxn>
                <a:cxn ang="0">
                  <a:pos x="4476" y="2579"/>
                </a:cxn>
                <a:cxn ang="0">
                  <a:pos x="3113" y="2623"/>
                </a:cxn>
                <a:cxn ang="0">
                  <a:pos x="1347" y="2174"/>
                </a:cxn>
                <a:cxn ang="0">
                  <a:pos x="3400" y="1012"/>
                </a:cxn>
                <a:cxn ang="0">
                  <a:pos x="8711" y="382"/>
                </a:cxn>
                <a:cxn ang="0">
                  <a:pos x="13280" y="289"/>
                </a:cxn>
                <a:cxn ang="0">
                  <a:pos x="16513" y="413"/>
                </a:cxn>
                <a:cxn ang="0">
                  <a:pos x="18905" y="594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33" name="Freeform 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4752" y="216"/>
                </a:cxn>
                <a:cxn ang="0">
                  <a:pos x="6808" y="0"/>
                </a:cxn>
                <a:cxn ang="0">
                  <a:pos x="9487" y="233"/>
                </a:cxn>
                <a:cxn ang="0">
                  <a:pos x="8072" y="306"/>
                </a:cxn>
                <a:cxn ang="0">
                  <a:pos x="9158" y="559"/>
                </a:cxn>
                <a:cxn ang="0">
                  <a:pos x="11154" y="928"/>
                </a:cxn>
                <a:cxn ang="0">
                  <a:pos x="12316" y="1419"/>
                </a:cxn>
                <a:cxn ang="0">
                  <a:pos x="10846" y="1419"/>
                </a:cxn>
                <a:cxn ang="0">
                  <a:pos x="11592" y="1661"/>
                </a:cxn>
                <a:cxn ang="0">
                  <a:pos x="12738" y="2210"/>
                </a:cxn>
                <a:cxn ang="0">
                  <a:pos x="13147" y="2683"/>
                </a:cxn>
                <a:cxn ang="0">
                  <a:pos x="11755" y="2577"/>
                </a:cxn>
                <a:cxn ang="0">
                  <a:pos x="11419" y="2941"/>
                </a:cxn>
                <a:cxn ang="0">
                  <a:pos x="10642" y="3646"/>
                </a:cxn>
                <a:cxn ang="0">
                  <a:pos x="9397" y="4160"/>
                </a:cxn>
                <a:cxn ang="0">
                  <a:pos x="9087" y="3684"/>
                </a:cxn>
                <a:cxn ang="0">
                  <a:pos x="7741" y="3323"/>
                </a:cxn>
                <a:cxn ang="0">
                  <a:pos x="6959" y="3150"/>
                </a:cxn>
                <a:cxn ang="0">
                  <a:pos x="6959" y="3514"/>
                </a:cxn>
                <a:cxn ang="0">
                  <a:pos x="5854" y="3348"/>
                </a:cxn>
                <a:cxn ang="0">
                  <a:pos x="4765" y="3060"/>
                </a:cxn>
                <a:cxn ang="0">
                  <a:pos x="4294" y="2848"/>
                </a:cxn>
                <a:cxn ang="0">
                  <a:pos x="3928" y="3088"/>
                </a:cxn>
                <a:cxn ang="0">
                  <a:pos x="2815" y="2804"/>
                </a:cxn>
                <a:cxn ang="0">
                  <a:pos x="1733" y="2357"/>
                </a:cxn>
                <a:cxn ang="0">
                  <a:pos x="1216" y="2073"/>
                </a:cxn>
                <a:cxn ang="0">
                  <a:pos x="669" y="2357"/>
                </a:cxn>
                <a:cxn ang="0">
                  <a:pos x="0" y="1356"/>
                </a:cxn>
                <a:cxn ang="0">
                  <a:pos x="1400" y="595"/>
                </a:cxn>
                <a:cxn ang="0">
                  <a:pos x="3306" y="802"/>
                </a:cxn>
                <a:cxn ang="0">
                  <a:pos x="2881" y="1692"/>
                </a:cxn>
                <a:cxn ang="0">
                  <a:pos x="3838" y="1001"/>
                </a:cxn>
                <a:cxn ang="0">
                  <a:pos x="5678" y="1249"/>
                </a:cxn>
                <a:cxn ang="0">
                  <a:pos x="6002" y="1655"/>
                </a:cxn>
                <a:cxn ang="0">
                  <a:pos x="5512" y="2304"/>
                </a:cxn>
                <a:cxn ang="0">
                  <a:pos x="6325" y="1889"/>
                </a:cxn>
                <a:cxn ang="0">
                  <a:pos x="7392" y="2023"/>
                </a:cxn>
                <a:cxn ang="0">
                  <a:pos x="8411" y="2452"/>
                </a:cxn>
                <a:cxn ang="0">
                  <a:pos x="9158" y="2965"/>
                </a:cxn>
                <a:cxn ang="0">
                  <a:pos x="8725" y="2357"/>
                </a:cxn>
                <a:cxn ang="0">
                  <a:pos x="9158" y="2165"/>
                </a:cxn>
                <a:cxn ang="0">
                  <a:pos x="9848" y="2150"/>
                </a:cxn>
                <a:cxn ang="0">
                  <a:pos x="8958" y="1920"/>
                </a:cxn>
                <a:cxn ang="0">
                  <a:pos x="8072" y="1846"/>
                </a:cxn>
                <a:cxn ang="0">
                  <a:pos x="7300" y="1445"/>
                </a:cxn>
                <a:cxn ang="0">
                  <a:pos x="7015" y="1213"/>
                </a:cxn>
                <a:cxn ang="0">
                  <a:pos x="7980" y="1137"/>
                </a:cxn>
                <a:cxn ang="0">
                  <a:pos x="8856" y="1213"/>
                </a:cxn>
                <a:cxn ang="0">
                  <a:pos x="8623" y="1087"/>
                </a:cxn>
                <a:cxn ang="0">
                  <a:pos x="7392" y="852"/>
                </a:cxn>
                <a:cxn ang="0">
                  <a:pos x="6144" y="880"/>
                </a:cxn>
                <a:cxn ang="0">
                  <a:pos x="5250" y="705"/>
                </a:cxn>
                <a:cxn ang="0">
                  <a:pos x="4435" y="525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34" name="Freeform 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10943" y="4833"/>
                </a:cxn>
                <a:cxn ang="0">
                  <a:pos x="12361" y="4270"/>
                </a:cxn>
                <a:cxn ang="0">
                  <a:pos x="12274" y="3416"/>
                </a:cxn>
                <a:cxn ang="0">
                  <a:pos x="13437" y="3551"/>
                </a:cxn>
                <a:cxn ang="0">
                  <a:pos x="13331" y="2791"/>
                </a:cxn>
                <a:cxn ang="0">
                  <a:pos x="12425" y="1939"/>
                </a:cxn>
                <a:cxn ang="0">
                  <a:pos x="13645" y="2054"/>
                </a:cxn>
                <a:cxn ang="0">
                  <a:pos x="12697" y="1405"/>
                </a:cxn>
                <a:cxn ang="0">
                  <a:pos x="11240" y="856"/>
                </a:cxn>
                <a:cxn ang="0">
                  <a:pos x="9986" y="564"/>
                </a:cxn>
                <a:cxn ang="0">
                  <a:pos x="10943" y="361"/>
                </a:cxn>
                <a:cxn ang="0">
                  <a:pos x="7651" y="61"/>
                </a:cxn>
                <a:cxn ang="0">
                  <a:pos x="4565" y="173"/>
                </a:cxn>
                <a:cxn ang="0">
                  <a:pos x="4080" y="889"/>
                </a:cxn>
                <a:cxn ang="0">
                  <a:pos x="4756" y="1033"/>
                </a:cxn>
                <a:cxn ang="0">
                  <a:pos x="6240" y="881"/>
                </a:cxn>
                <a:cxn ang="0">
                  <a:pos x="7845" y="929"/>
                </a:cxn>
                <a:cxn ang="0">
                  <a:pos x="8025" y="1070"/>
                </a:cxn>
                <a:cxn ang="0">
                  <a:pos x="6511" y="1220"/>
                </a:cxn>
                <a:cxn ang="0">
                  <a:pos x="5692" y="1338"/>
                </a:cxn>
                <a:cxn ang="0">
                  <a:pos x="6240" y="1551"/>
                </a:cxn>
                <a:cxn ang="0">
                  <a:pos x="7261" y="1814"/>
                </a:cxn>
                <a:cxn ang="0">
                  <a:pos x="7936" y="1969"/>
                </a:cxn>
                <a:cxn ang="0">
                  <a:pos x="9001" y="1969"/>
                </a:cxn>
                <a:cxn ang="0">
                  <a:pos x="10257" y="2150"/>
                </a:cxn>
                <a:cxn ang="0">
                  <a:pos x="10698" y="2383"/>
                </a:cxn>
                <a:cxn ang="0">
                  <a:pos x="9901" y="2320"/>
                </a:cxn>
                <a:cxn ang="0">
                  <a:pos x="9112" y="2273"/>
                </a:cxn>
                <a:cxn ang="0">
                  <a:pos x="9457" y="2614"/>
                </a:cxn>
                <a:cxn ang="0">
                  <a:pos x="10433" y="3274"/>
                </a:cxn>
                <a:cxn ang="0">
                  <a:pos x="10822" y="3876"/>
                </a:cxn>
                <a:cxn ang="0">
                  <a:pos x="9595" y="3101"/>
                </a:cxn>
                <a:cxn ang="0">
                  <a:pos x="8243" y="2383"/>
                </a:cxn>
                <a:cxn ang="0">
                  <a:pos x="6979" y="2320"/>
                </a:cxn>
                <a:cxn ang="0">
                  <a:pos x="6240" y="2805"/>
                </a:cxn>
                <a:cxn ang="0">
                  <a:pos x="6485" y="2095"/>
                </a:cxn>
                <a:cxn ang="0">
                  <a:pos x="6155" y="1866"/>
                </a:cxn>
                <a:cxn ang="0">
                  <a:pos x="5430" y="1673"/>
                </a:cxn>
                <a:cxn ang="0">
                  <a:pos x="4650" y="1500"/>
                </a:cxn>
                <a:cxn ang="0">
                  <a:pos x="3410" y="2195"/>
                </a:cxn>
                <a:cxn ang="0">
                  <a:pos x="3258" y="1693"/>
                </a:cxn>
                <a:cxn ang="0">
                  <a:pos x="3310" y="1163"/>
                </a:cxn>
                <a:cxn ang="0">
                  <a:pos x="1975" y="1008"/>
                </a:cxn>
                <a:cxn ang="0">
                  <a:pos x="817" y="1008"/>
                </a:cxn>
                <a:cxn ang="0">
                  <a:pos x="0" y="1985"/>
                </a:cxn>
                <a:cxn ang="0">
                  <a:pos x="1400" y="2900"/>
                </a:cxn>
                <a:cxn ang="0">
                  <a:pos x="2018" y="2619"/>
                </a:cxn>
                <a:cxn ang="0">
                  <a:pos x="2603" y="3176"/>
                </a:cxn>
                <a:cxn ang="0">
                  <a:pos x="3672" y="3720"/>
                </a:cxn>
                <a:cxn ang="0">
                  <a:pos x="4338" y="3763"/>
                </a:cxn>
                <a:cxn ang="0">
                  <a:pos x="5007" y="3341"/>
                </a:cxn>
                <a:cxn ang="0">
                  <a:pos x="5783" y="3688"/>
                </a:cxn>
                <a:cxn ang="0">
                  <a:pos x="6511" y="3906"/>
                </a:cxn>
                <a:cxn ang="0">
                  <a:pos x="7265" y="4055"/>
                </a:cxn>
                <a:cxn ang="0">
                  <a:pos x="7589" y="4466"/>
                </a:cxn>
                <a:cxn ang="0">
                  <a:pos x="8509" y="4085"/>
                </a:cxn>
                <a:cxn ang="0">
                  <a:pos x="9595" y="4318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35" name="Freeform 1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1569" y="3883"/>
                </a:cxn>
                <a:cxn ang="0">
                  <a:pos x="0" y="3293"/>
                </a:cxn>
                <a:cxn ang="0">
                  <a:pos x="1569" y="2006"/>
                </a:cxn>
                <a:cxn ang="0">
                  <a:pos x="2256" y="2233"/>
                </a:cxn>
                <a:cxn ang="0">
                  <a:pos x="3211" y="1750"/>
                </a:cxn>
                <a:cxn ang="0">
                  <a:pos x="4235" y="1536"/>
                </a:cxn>
                <a:cxn ang="0">
                  <a:pos x="4595" y="1823"/>
                </a:cxn>
                <a:cxn ang="0">
                  <a:pos x="5777" y="1352"/>
                </a:cxn>
                <a:cxn ang="0">
                  <a:pos x="6350" y="1053"/>
                </a:cxn>
                <a:cxn ang="0">
                  <a:pos x="6753" y="962"/>
                </a:cxn>
                <a:cxn ang="0">
                  <a:pos x="7486" y="1405"/>
                </a:cxn>
                <a:cxn ang="0">
                  <a:pos x="8046" y="905"/>
                </a:cxn>
                <a:cxn ang="0">
                  <a:pos x="8700" y="379"/>
                </a:cxn>
                <a:cxn ang="0">
                  <a:pos x="8992" y="96"/>
                </a:cxn>
                <a:cxn ang="0">
                  <a:pos x="10378" y="561"/>
                </a:cxn>
                <a:cxn ang="0">
                  <a:pos x="11208" y="1094"/>
                </a:cxn>
                <a:cxn ang="0">
                  <a:pos x="12140" y="1085"/>
                </a:cxn>
                <a:cxn ang="0">
                  <a:pos x="12676" y="1139"/>
                </a:cxn>
                <a:cxn ang="0">
                  <a:pos x="11844" y="2271"/>
                </a:cxn>
                <a:cxn ang="0">
                  <a:pos x="13148" y="2098"/>
                </a:cxn>
                <a:cxn ang="0">
                  <a:pos x="13094" y="2462"/>
                </a:cxn>
                <a:cxn ang="0">
                  <a:pos x="12274" y="2889"/>
                </a:cxn>
                <a:cxn ang="0">
                  <a:pos x="13614" y="2889"/>
                </a:cxn>
                <a:cxn ang="0">
                  <a:pos x="12274" y="3243"/>
                </a:cxn>
                <a:cxn ang="0">
                  <a:pos x="10708" y="3548"/>
                </a:cxn>
                <a:cxn ang="0">
                  <a:pos x="10019" y="3698"/>
                </a:cxn>
                <a:cxn ang="0">
                  <a:pos x="11458" y="3760"/>
                </a:cxn>
                <a:cxn ang="0">
                  <a:pos x="9083" y="4103"/>
                </a:cxn>
                <a:cxn ang="0">
                  <a:pos x="5683" y="4216"/>
                </a:cxn>
                <a:cxn ang="0">
                  <a:pos x="4399" y="3880"/>
                </a:cxn>
                <a:cxn ang="0">
                  <a:pos x="5777" y="3548"/>
                </a:cxn>
                <a:cxn ang="0">
                  <a:pos x="7253" y="3548"/>
                </a:cxn>
                <a:cxn ang="0">
                  <a:pos x="8624" y="3418"/>
                </a:cxn>
                <a:cxn ang="0">
                  <a:pos x="9063" y="3257"/>
                </a:cxn>
                <a:cxn ang="0">
                  <a:pos x="7786" y="3348"/>
                </a:cxn>
                <a:cxn ang="0">
                  <a:pos x="6715" y="3313"/>
                </a:cxn>
                <a:cxn ang="0">
                  <a:pos x="6983" y="3143"/>
                </a:cxn>
                <a:cxn ang="0">
                  <a:pos x="7915" y="2829"/>
                </a:cxn>
                <a:cxn ang="0">
                  <a:pos x="8520" y="2558"/>
                </a:cxn>
                <a:cxn ang="0">
                  <a:pos x="10256" y="2286"/>
                </a:cxn>
                <a:cxn ang="0">
                  <a:pos x="9689" y="2203"/>
                </a:cxn>
                <a:cxn ang="0">
                  <a:pos x="9404" y="2006"/>
                </a:cxn>
                <a:cxn ang="0">
                  <a:pos x="9404" y="1405"/>
                </a:cxn>
                <a:cxn ang="0">
                  <a:pos x="8597" y="2051"/>
                </a:cxn>
                <a:cxn ang="0">
                  <a:pos x="7671" y="2502"/>
                </a:cxn>
                <a:cxn ang="0">
                  <a:pos x="6493" y="2538"/>
                </a:cxn>
                <a:cxn ang="0">
                  <a:pos x="5873" y="1951"/>
                </a:cxn>
                <a:cxn ang="0">
                  <a:pos x="5873" y="2782"/>
                </a:cxn>
                <a:cxn ang="0">
                  <a:pos x="5683" y="3143"/>
                </a:cxn>
                <a:cxn ang="0">
                  <a:pos x="4732" y="3408"/>
                </a:cxn>
                <a:cxn ang="0">
                  <a:pos x="3864" y="3599"/>
                </a:cxn>
                <a:cxn ang="0">
                  <a:pos x="2946" y="2971"/>
                </a:cxn>
                <a:cxn ang="0">
                  <a:pos x="2611" y="3196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36" name="Line 1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37" name="Oval 1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8238" name="Rectangle 1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8239" name="Line 1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40" name="Line 1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8198" name="Group 16"/>
          <p:cNvGrpSpPr/>
          <p:nvPr/>
        </p:nvGrpSpPr>
        <p:grpSpPr>
          <a:xfrm>
            <a:off x="0" y="0"/>
            <a:ext cx="1752600" cy="1165225"/>
            <a:chOff x="1311" y="661"/>
            <a:chExt cx="2760" cy="1835"/>
          </a:xfrm>
        </p:grpSpPr>
        <p:sp>
          <p:nvSpPr>
            <p:cNvPr id="8223" name="Freeform 1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14909" y="61"/>
                </a:cxn>
                <a:cxn ang="0">
                  <a:pos x="10110" y="49"/>
                </a:cxn>
                <a:cxn ang="0">
                  <a:pos x="5945" y="305"/>
                </a:cxn>
                <a:cxn ang="0">
                  <a:pos x="2476" y="867"/>
                </a:cxn>
                <a:cxn ang="0">
                  <a:pos x="449" y="1599"/>
                </a:cxn>
                <a:cxn ang="0">
                  <a:pos x="327" y="2657"/>
                </a:cxn>
                <a:cxn ang="0">
                  <a:pos x="3505" y="3737"/>
                </a:cxn>
                <a:cxn ang="0">
                  <a:pos x="7821" y="4203"/>
                </a:cxn>
                <a:cxn ang="0">
                  <a:pos x="9451" y="4488"/>
                </a:cxn>
                <a:cxn ang="0">
                  <a:pos x="10885" y="4639"/>
                </a:cxn>
                <a:cxn ang="0">
                  <a:pos x="13099" y="4752"/>
                </a:cxn>
                <a:cxn ang="0">
                  <a:pos x="11433" y="4428"/>
                </a:cxn>
                <a:cxn ang="0">
                  <a:pos x="12545" y="4311"/>
                </a:cxn>
                <a:cxn ang="0">
                  <a:pos x="15035" y="4257"/>
                </a:cxn>
                <a:cxn ang="0">
                  <a:pos x="17915" y="4031"/>
                </a:cxn>
                <a:cxn ang="0">
                  <a:pos x="20979" y="3737"/>
                </a:cxn>
                <a:cxn ang="0">
                  <a:pos x="23660" y="3403"/>
                </a:cxn>
                <a:cxn ang="0">
                  <a:pos x="25891" y="3067"/>
                </a:cxn>
                <a:cxn ang="0">
                  <a:pos x="28067" y="2700"/>
                </a:cxn>
                <a:cxn ang="0">
                  <a:pos x="30407" y="2293"/>
                </a:cxn>
                <a:cxn ang="0">
                  <a:pos x="32922" y="1913"/>
                </a:cxn>
                <a:cxn ang="0">
                  <a:pos x="35792" y="1621"/>
                </a:cxn>
                <a:cxn ang="0">
                  <a:pos x="38729" y="1407"/>
                </a:cxn>
                <a:cxn ang="0">
                  <a:pos x="40031" y="1685"/>
                </a:cxn>
                <a:cxn ang="0">
                  <a:pos x="41951" y="1833"/>
                </a:cxn>
                <a:cxn ang="0">
                  <a:pos x="42697" y="1760"/>
                </a:cxn>
                <a:cxn ang="0">
                  <a:pos x="41098" y="1560"/>
                </a:cxn>
                <a:cxn ang="0">
                  <a:pos x="40879" y="1317"/>
                </a:cxn>
                <a:cxn ang="0">
                  <a:pos x="43897" y="1115"/>
                </a:cxn>
                <a:cxn ang="0">
                  <a:pos x="47747" y="1222"/>
                </a:cxn>
                <a:cxn ang="0">
                  <a:pos x="51006" y="1529"/>
                </a:cxn>
                <a:cxn ang="0">
                  <a:pos x="49071" y="1187"/>
                </a:cxn>
                <a:cxn ang="0">
                  <a:pos x="46736" y="997"/>
                </a:cxn>
                <a:cxn ang="0">
                  <a:pos x="43897" y="936"/>
                </a:cxn>
                <a:cxn ang="0">
                  <a:pos x="40997" y="977"/>
                </a:cxn>
                <a:cxn ang="0">
                  <a:pos x="38208" y="1085"/>
                </a:cxn>
                <a:cxn ang="0">
                  <a:pos x="35594" y="1223"/>
                </a:cxn>
                <a:cxn ang="0">
                  <a:pos x="33121" y="1465"/>
                </a:cxn>
                <a:cxn ang="0">
                  <a:pos x="30985" y="1745"/>
                </a:cxn>
                <a:cxn ang="0">
                  <a:pos x="29042" y="2050"/>
                </a:cxn>
                <a:cxn ang="0">
                  <a:pos x="26330" y="2479"/>
                </a:cxn>
                <a:cxn ang="0">
                  <a:pos x="23146" y="2995"/>
                </a:cxn>
                <a:cxn ang="0">
                  <a:pos x="22061" y="2770"/>
                </a:cxn>
                <a:cxn ang="0">
                  <a:pos x="21563" y="2700"/>
                </a:cxn>
                <a:cxn ang="0">
                  <a:pos x="20648" y="2995"/>
                </a:cxn>
                <a:cxn ang="0">
                  <a:pos x="20383" y="3348"/>
                </a:cxn>
                <a:cxn ang="0">
                  <a:pos x="16609" y="3747"/>
                </a:cxn>
                <a:cxn ang="0">
                  <a:pos x="12614" y="3968"/>
                </a:cxn>
                <a:cxn ang="0">
                  <a:pos x="8806" y="3893"/>
                </a:cxn>
                <a:cxn ang="0">
                  <a:pos x="5628" y="3687"/>
                </a:cxn>
                <a:cxn ang="0">
                  <a:pos x="3505" y="3403"/>
                </a:cxn>
                <a:cxn ang="0">
                  <a:pos x="2916" y="3067"/>
                </a:cxn>
                <a:cxn ang="0">
                  <a:pos x="4005" y="2800"/>
                </a:cxn>
                <a:cxn ang="0">
                  <a:pos x="5552" y="2720"/>
                </a:cxn>
                <a:cxn ang="0">
                  <a:pos x="4476" y="2579"/>
                </a:cxn>
                <a:cxn ang="0">
                  <a:pos x="3113" y="2623"/>
                </a:cxn>
                <a:cxn ang="0">
                  <a:pos x="1347" y="2174"/>
                </a:cxn>
                <a:cxn ang="0">
                  <a:pos x="3400" y="1012"/>
                </a:cxn>
                <a:cxn ang="0">
                  <a:pos x="8711" y="382"/>
                </a:cxn>
                <a:cxn ang="0">
                  <a:pos x="13280" y="289"/>
                </a:cxn>
                <a:cxn ang="0">
                  <a:pos x="16513" y="413"/>
                </a:cxn>
                <a:cxn ang="0">
                  <a:pos x="18905" y="594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24" name="Freeform 1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4752" y="216"/>
                </a:cxn>
                <a:cxn ang="0">
                  <a:pos x="6808" y="0"/>
                </a:cxn>
                <a:cxn ang="0">
                  <a:pos x="9487" y="233"/>
                </a:cxn>
                <a:cxn ang="0">
                  <a:pos x="8072" y="306"/>
                </a:cxn>
                <a:cxn ang="0">
                  <a:pos x="9158" y="559"/>
                </a:cxn>
                <a:cxn ang="0">
                  <a:pos x="11154" y="928"/>
                </a:cxn>
                <a:cxn ang="0">
                  <a:pos x="12316" y="1419"/>
                </a:cxn>
                <a:cxn ang="0">
                  <a:pos x="10846" y="1419"/>
                </a:cxn>
                <a:cxn ang="0">
                  <a:pos x="11592" y="1661"/>
                </a:cxn>
                <a:cxn ang="0">
                  <a:pos x="12738" y="2210"/>
                </a:cxn>
                <a:cxn ang="0">
                  <a:pos x="13147" y="2683"/>
                </a:cxn>
                <a:cxn ang="0">
                  <a:pos x="11755" y="2577"/>
                </a:cxn>
                <a:cxn ang="0">
                  <a:pos x="11419" y="2941"/>
                </a:cxn>
                <a:cxn ang="0">
                  <a:pos x="10642" y="3646"/>
                </a:cxn>
                <a:cxn ang="0">
                  <a:pos x="9397" y="4160"/>
                </a:cxn>
                <a:cxn ang="0">
                  <a:pos x="9087" y="3684"/>
                </a:cxn>
                <a:cxn ang="0">
                  <a:pos x="7741" y="3323"/>
                </a:cxn>
                <a:cxn ang="0">
                  <a:pos x="6959" y="3150"/>
                </a:cxn>
                <a:cxn ang="0">
                  <a:pos x="6959" y="3514"/>
                </a:cxn>
                <a:cxn ang="0">
                  <a:pos x="5854" y="3348"/>
                </a:cxn>
                <a:cxn ang="0">
                  <a:pos x="4765" y="3060"/>
                </a:cxn>
                <a:cxn ang="0">
                  <a:pos x="4294" y="2848"/>
                </a:cxn>
                <a:cxn ang="0">
                  <a:pos x="3928" y="3088"/>
                </a:cxn>
                <a:cxn ang="0">
                  <a:pos x="2815" y="2804"/>
                </a:cxn>
                <a:cxn ang="0">
                  <a:pos x="1733" y="2357"/>
                </a:cxn>
                <a:cxn ang="0">
                  <a:pos x="1216" y="2073"/>
                </a:cxn>
                <a:cxn ang="0">
                  <a:pos x="669" y="2357"/>
                </a:cxn>
                <a:cxn ang="0">
                  <a:pos x="0" y="1356"/>
                </a:cxn>
                <a:cxn ang="0">
                  <a:pos x="1400" y="595"/>
                </a:cxn>
                <a:cxn ang="0">
                  <a:pos x="3306" y="802"/>
                </a:cxn>
                <a:cxn ang="0">
                  <a:pos x="2881" y="1692"/>
                </a:cxn>
                <a:cxn ang="0">
                  <a:pos x="3838" y="1001"/>
                </a:cxn>
                <a:cxn ang="0">
                  <a:pos x="5678" y="1249"/>
                </a:cxn>
                <a:cxn ang="0">
                  <a:pos x="6002" y="1655"/>
                </a:cxn>
                <a:cxn ang="0">
                  <a:pos x="5512" y="2304"/>
                </a:cxn>
                <a:cxn ang="0">
                  <a:pos x="6325" y="1889"/>
                </a:cxn>
                <a:cxn ang="0">
                  <a:pos x="7392" y="2023"/>
                </a:cxn>
                <a:cxn ang="0">
                  <a:pos x="8411" y="2452"/>
                </a:cxn>
                <a:cxn ang="0">
                  <a:pos x="9158" y="2965"/>
                </a:cxn>
                <a:cxn ang="0">
                  <a:pos x="8725" y="2357"/>
                </a:cxn>
                <a:cxn ang="0">
                  <a:pos x="9158" y="2165"/>
                </a:cxn>
                <a:cxn ang="0">
                  <a:pos x="9848" y="2150"/>
                </a:cxn>
                <a:cxn ang="0">
                  <a:pos x="8958" y="1920"/>
                </a:cxn>
                <a:cxn ang="0">
                  <a:pos x="8072" y="1846"/>
                </a:cxn>
                <a:cxn ang="0">
                  <a:pos x="7300" y="1445"/>
                </a:cxn>
                <a:cxn ang="0">
                  <a:pos x="7015" y="1213"/>
                </a:cxn>
                <a:cxn ang="0">
                  <a:pos x="7980" y="1137"/>
                </a:cxn>
                <a:cxn ang="0">
                  <a:pos x="8856" y="1213"/>
                </a:cxn>
                <a:cxn ang="0">
                  <a:pos x="8623" y="1087"/>
                </a:cxn>
                <a:cxn ang="0">
                  <a:pos x="7392" y="852"/>
                </a:cxn>
                <a:cxn ang="0">
                  <a:pos x="6144" y="880"/>
                </a:cxn>
                <a:cxn ang="0">
                  <a:pos x="5250" y="705"/>
                </a:cxn>
                <a:cxn ang="0">
                  <a:pos x="4435" y="525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25" name="Freeform 1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10943" y="4833"/>
                </a:cxn>
                <a:cxn ang="0">
                  <a:pos x="12361" y="4270"/>
                </a:cxn>
                <a:cxn ang="0">
                  <a:pos x="12274" y="3416"/>
                </a:cxn>
                <a:cxn ang="0">
                  <a:pos x="13437" y="3551"/>
                </a:cxn>
                <a:cxn ang="0">
                  <a:pos x="13331" y="2791"/>
                </a:cxn>
                <a:cxn ang="0">
                  <a:pos x="12425" y="1939"/>
                </a:cxn>
                <a:cxn ang="0">
                  <a:pos x="13645" y="2054"/>
                </a:cxn>
                <a:cxn ang="0">
                  <a:pos x="12697" y="1405"/>
                </a:cxn>
                <a:cxn ang="0">
                  <a:pos x="11240" y="856"/>
                </a:cxn>
                <a:cxn ang="0">
                  <a:pos x="9986" y="564"/>
                </a:cxn>
                <a:cxn ang="0">
                  <a:pos x="10943" y="361"/>
                </a:cxn>
                <a:cxn ang="0">
                  <a:pos x="7651" y="61"/>
                </a:cxn>
                <a:cxn ang="0">
                  <a:pos x="4565" y="173"/>
                </a:cxn>
                <a:cxn ang="0">
                  <a:pos x="4080" y="889"/>
                </a:cxn>
                <a:cxn ang="0">
                  <a:pos x="4756" y="1033"/>
                </a:cxn>
                <a:cxn ang="0">
                  <a:pos x="6240" y="881"/>
                </a:cxn>
                <a:cxn ang="0">
                  <a:pos x="7845" y="929"/>
                </a:cxn>
                <a:cxn ang="0">
                  <a:pos x="8025" y="1070"/>
                </a:cxn>
                <a:cxn ang="0">
                  <a:pos x="6511" y="1220"/>
                </a:cxn>
                <a:cxn ang="0">
                  <a:pos x="5692" y="1338"/>
                </a:cxn>
                <a:cxn ang="0">
                  <a:pos x="6240" y="1551"/>
                </a:cxn>
                <a:cxn ang="0">
                  <a:pos x="7261" y="1814"/>
                </a:cxn>
                <a:cxn ang="0">
                  <a:pos x="7936" y="1969"/>
                </a:cxn>
                <a:cxn ang="0">
                  <a:pos x="9001" y="1969"/>
                </a:cxn>
                <a:cxn ang="0">
                  <a:pos x="10257" y="2150"/>
                </a:cxn>
                <a:cxn ang="0">
                  <a:pos x="10698" y="2383"/>
                </a:cxn>
                <a:cxn ang="0">
                  <a:pos x="9901" y="2320"/>
                </a:cxn>
                <a:cxn ang="0">
                  <a:pos x="9112" y="2273"/>
                </a:cxn>
                <a:cxn ang="0">
                  <a:pos x="9457" y="2614"/>
                </a:cxn>
                <a:cxn ang="0">
                  <a:pos x="10433" y="3274"/>
                </a:cxn>
                <a:cxn ang="0">
                  <a:pos x="10822" y="3876"/>
                </a:cxn>
                <a:cxn ang="0">
                  <a:pos x="9595" y="3101"/>
                </a:cxn>
                <a:cxn ang="0">
                  <a:pos x="8243" y="2383"/>
                </a:cxn>
                <a:cxn ang="0">
                  <a:pos x="6979" y="2320"/>
                </a:cxn>
                <a:cxn ang="0">
                  <a:pos x="6240" y="2805"/>
                </a:cxn>
                <a:cxn ang="0">
                  <a:pos x="6485" y="2095"/>
                </a:cxn>
                <a:cxn ang="0">
                  <a:pos x="6155" y="1866"/>
                </a:cxn>
                <a:cxn ang="0">
                  <a:pos x="5430" y="1673"/>
                </a:cxn>
                <a:cxn ang="0">
                  <a:pos x="4650" y="1500"/>
                </a:cxn>
                <a:cxn ang="0">
                  <a:pos x="3410" y="2195"/>
                </a:cxn>
                <a:cxn ang="0">
                  <a:pos x="3258" y="1693"/>
                </a:cxn>
                <a:cxn ang="0">
                  <a:pos x="3310" y="1163"/>
                </a:cxn>
                <a:cxn ang="0">
                  <a:pos x="1975" y="1008"/>
                </a:cxn>
                <a:cxn ang="0">
                  <a:pos x="817" y="1008"/>
                </a:cxn>
                <a:cxn ang="0">
                  <a:pos x="0" y="1985"/>
                </a:cxn>
                <a:cxn ang="0">
                  <a:pos x="1400" y="2900"/>
                </a:cxn>
                <a:cxn ang="0">
                  <a:pos x="2018" y="2619"/>
                </a:cxn>
                <a:cxn ang="0">
                  <a:pos x="2603" y="3176"/>
                </a:cxn>
                <a:cxn ang="0">
                  <a:pos x="3672" y="3720"/>
                </a:cxn>
                <a:cxn ang="0">
                  <a:pos x="4338" y="3763"/>
                </a:cxn>
                <a:cxn ang="0">
                  <a:pos x="5007" y="3341"/>
                </a:cxn>
                <a:cxn ang="0">
                  <a:pos x="5783" y="3688"/>
                </a:cxn>
                <a:cxn ang="0">
                  <a:pos x="6511" y="3906"/>
                </a:cxn>
                <a:cxn ang="0">
                  <a:pos x="7265" y="4055"/>
                </a:cxn>
                <a:cxn ang="0">
                  <a:pos x="7589" y="4466"/>
                </a:cxn>
                <a:cxn ang="0">
                  <a:pos x="8509" y="4085"/>
                </a:cxn>
                <a:cxn ang="0">
                  <a:pos x="9595" y="4318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26" name="Freeform 2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1569" y="3883"/>
                </a:cxn>
                <a:cxn ang="0">
                  <a:pos x="0" y="3293"/>
                </a:cxn>
                <a:cxn ang="0">
                  <a:pos x="1569" y="2006"/>
                </a:cxn>
                <a:cxn ang="0">
                  <a:pos x="2256" y="2233"/>
                </a:cxn>
                <a:cxn ang="0">
                  <a:pos x="3211" y="1750"/>
                </a:cxn>
                <a:cxn ang="0">
                  <a:pos x="4235" y="1536"/>
                </a:cxn>
                <a:cxn ang="0">
                  <a:pos x="4595" y="1823"/>
                </a:cxn>
                <a:cxn ang="0">
                  <a:pos x="5777" y="1352"/>
                </a:cxn>
                <a:cxn ang="0">
                  <a:pos x="6350" y="1053"/>
                </a:cxn>
                <a:cxn ang="0">
                  <a:pos x="6753" y="962"/>
                </a:cxn>
                <a:cxn ang="0">
                  <a:pos x="7486" y="1405"/>
                </a:cxn>
                <a:cxn ang="0">
                  <a:pos x="8046" y="905"/>
                </a:cxn>
                <a:cxn ang="0">
                  <a:pos x="8700" y="379"/>
                </a:cxn>
                <a:cxn ang="0">
                  <a:pos x="8992" y="96"/>
                </a:cxn>
                <a:cxn ang="0">
                  <a:pos x="10378" y="561"/>
                </a:cxn>
                <a:cxn ang="0">
                  <a:pos x="11208" y="1094"/>
                </a:cxn>
                <a:cxn ang="0">
                  <a:pos x="12140" y="1085"/>
                </a:cxn>
                <a:cxn ang="0">
                  <a:pos x="12676" y="1139"/>
                </a:cxn>
                <a:cxn ang="0">
                  <a:pos x="11844" y="2271"/>
                </a:cxn>
                <a:cxn ang="0">
                  <a:pos x="13148" y="2098"/>
                </a:cxn>
                <a:cxn ang="0">
                  <a:pos x="13094" y="2462"/>
                </a:cxn>
                <a:cxn ang="0">
                  <a:pos x="12274" y="2889"/>
                </a:cxn>
                <a:cxn ang="0">
                  <a:pos x="13614" y="2889"/>
                </a:cxn>
                <a:cxn ang="0">
                  <a:pos x="12274" y="3243"/>
                </a:cxn>
                <a:cxn ang="0">
                  <a:pos x="10708" y="3548"/>
                </a:cxn>
                <a:cxn ang="0">
                  <a:pos x="10019" y="3698"/>
                </a:cxn>
                <a:cxn ang="0">
                  <a:pos x="11458" y="3760"/>
                </a:cxn>
                <a:cxn ang="0">
                  <a:pos x="9083" y="4103"/>
                </a:cxn>
                <a:cxn ang="0">
                  <a:pos x="5683" y="4216"/>
                </a:cxn>
                <a:cxn ang="0">
                  <a:pos x="4399" y="3880"/>
                </a:cxn>
                <a:cxn ang="0">
                  <a:pos x="5777" y="3548"/>
                </a:cxn>
                <a:cxn ang="0">
                  <a:pos x="7253" y="3548"/>
                </a:cxn>
                <a:cxn ang="0">
                  <a:pos x="8624" y="3418"/>
                </a:cxn>
                <a:cxn ang="0">
                  <a:pos x="9063" y="3257"/>
                </a:cxn>
                <a:cxn ang="0">
                  <a:pos x="7786" y="3348"/>
                </a:cxn>
                <a:cxn ang="0">
                  <a:pos x="6715" y="3313"/>
                </a:cxn>
                <a:cxn ang="0">
                  <a:pos x="6983" y="3143"/>
                </a:cxn>
                <a:cxn ang="0">
                  <a:pos x="7915" y="2829"/>
                </a:cxn>
                <a:cxn ang="0">
                  <a:pos x="8520" y="2558"/>
                </a:cxn>
                <a:cxn ang="0">
                  <a:pos x="10256" y="2286"/>
                </a:cxn>
                <a:cxn ang="0">
                  <a:pos x="9689" y="2203"/>
                </a:cxn>
                <a:cxn ang="0">
                  <a:pos x="9404" y="2006"/>
                </a:cxn>
                <a:cxn ang="0">
                  <a:pos x="9404" y="1405"/>
                </a:cxn>
                <a:cxn ang="0">
                  <a:pos x="8597" y="2051"/>
                </a:cxn>
                <a:cxn ang="0">
                  <a:pos x="7671" y="2502"/>
                </a:cxn>
                <a:cxn ang="0">
                  <a:pos x="6493" y="2538"/>
                </a:cxn>
                <a:cxn ang="0">
                  <a:pos x="5873" y="1951"/>
                </a:cxn>
                <a:cxn ang="0">
                  <a:pos x="5873" y="2782"/>
                </a:cxn>
                <a:cxn ang="0">
                  <a:pos x="5683" y="3143"/>
                </a:cxn>
                <a:cxn ang="0">
                  <a:pos x="4732" y="3408"/>
                </a:cxn>
                <a:cxn ang="0">
                  <a:pos x="3864" y="3599"/>
                </a:cxn>
                <a:cxn ang="0">
                  <a:pos x="2946" y="2971"/>
                </a:cxn>
                <a:cxn ang="0">
                  <a:pos x="2611" y="3196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27" name="Line 2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28" name="Oval 2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8229" name="Rectangle 2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8230" name="Line 2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31" name="Line 2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8199" name="Group 26"/>
          <p:cNvGrpSpPr/>
          <p:nvPr/>
        </p:nvGrpSpPr>
        <p:grpSpPr>
          <a:xfrm rot="-5400000">
            <a:off x="-293687" y="5399088"/>
            <a:ext cx="1752600" cy="1165225"/>
            <a:chOff x="1311" y="661"/>
            <a:chExt cx="2760" cy="1835"/>
          </a:xfrm>
        </p:grpSpPr>
        <p:sp>
          <p:nvSpPr>
            <p:cNvPr id="8214" name="Freeform 2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14909" y="61"/>
                </a:cxn>
                <a:cxn ang="0">
                  <a:pos x="10110" y="49"/>
                </a:cxn>
                <a:cxn ang="0">
                  <a:pos x="5945" y="305"/>
                </a:cxn>
                <a:cxn ang="0">
                  <a:pos x="2476" y="867"/>
                </a:cxn>
                <a:cxn ang="0">
                  <a:pos x="449" y="1599"/>
                </a:cxn>
                <a:cxn ang="0">
                  <a:pos x="327" y="2657"/>
                </a:cxn>
                <a:cxn ang="0">
                  <a:pos x="3505" y="3737"/>
                </a:cxn>
                <a:cxn ang="0">
                  <a:pos x="7821" y="4203"/>
                </a:cxn>
                <a:cxn ang="0">
                  <a:pos x="9451" y="4488"/>
                </a:cxn>
                <a:cxn ang="0">
                  <a:pos x="10885" y="4639"/>
                </a:cxn>
                <a:cxn ang="0">
                  <a:pos x="13099" y="4752"/>
                </a:cxn>
                <a:cxn ang="0">
                  <a:pos x="11433" y="4428"/>
                </a:cxn>
                <a:cxn ang="0">
                  <a:pos x="12545" y="4311"/>
                </a:cxn>
                <a:cxn ang="0">
                  <a:pos x="15035" y="4257"/>
                </a:cxn>
                <a:cxn ang="0">
                  <a:pos x="17915" y="4031"/>
                </a:cxn>
                <a:cxn ang="0">
                  <a:pos x="20979" y="3737"/>
                </a:cxn>
                <a:cxn ang="0">
                  <a:pos x="23660" y="3403"/>
                </a:cxn>
                <a:cxn ang="0">
                  <a:pos x="25891" y="3067"/>
                </a:cxn>
                <a:cxn ang="0">
                  <a:pos x="28067" y="2700"/>
                </a:cxn>
                <a:cxn ang="0">
                  <a:pos x="30407" y="2293"/>
                </a:cxn>
                <a:cxn ang="0">
                  <a:pos x="32922" y="1913"/>
                </a:cxn>
                <a:cxn ang="0">
                  <a:pos x="35792" y="1621"/>
                </a:cxn>
                <a:cxn ang="0">
                  <a:pos x="38729" y="1407"/>
                </a:cxn>
                <a:cxn ang="0">
                  <a:pos x="40031" y="1685"/>
                </a:cxn>
                <a:cxn ang="0">
                  <a:pos x="41951" y="1833"/>
                </a:cxn>
                <a:cxn ang="0">
                  <a:pos x="42697" y="1760"/>
                </a:cxn>
                <a:cxn ang="0">
                  <a:pos x="41098" y="1560"/>
                </a:cxn>
                <a:cxn ang="0">
                  <a:pos x="40879" y="1317"/>
                </a:cxn>
                <a:cxn ang="0">
                  <a:pos x="43897" y="1115"/>
                </a:cxn>
                <a:cxn ang="0">
                  <a:pos x="47747" y="1222"/>
                </a:cxn>
                <a:cxn ang="0">
                  <a:pos x="51006" y="1529"/>
                </a:cxn>
                <a:cxn ang="0">
                  <a:pos x="49071" y="1187"/>
                </a:cxn>
                <a:cxn ang="0">
                  <a:pos x="46736" y="997"/>
                </a:cxn>
                <a:cxn ang="0">
                  <a:pos x="43897" y="936"/>
                </a:cxn>
                <a:cxn ang="0">
                  <a:pos x="40997" y="977"/>
                </a:cxn>
                <a:cxn ang="0">
                  <a:pos x="38208" y="1085"/>
                </a:cxn>
                <a:cxn ang="0">
                  <a:pos x="35594" y="1223"/>
                </a:cxn>
                <a:cxn ang="0">
                  <a:pos x="33121" y="1465"/>
                </a:cxn>
                <a:cxn ang="0">
                  <a:pos x="30985" y="1745"/>
                </a:cxn>
                <a:cxn ang="0">
                  <a:pos x="29042" y="2050"/>
                </a:cxn>
                <a:cxn ang="0">
                  <a:pos x="26330" y="2479"/>
                </a:cxn>
                <a:cxn ang="0">
                  <a:pos x="23146" y="2995"/>
                </a:cxn>
                <a:cxn ang="0">
                  <a:pos x="22061" y="2770"/>
                </a:cxn>
                <a:cxn ang="0">
                  <a:pos x="21563" y="2700"/>
                </a:cxn>
                <a:cxn ang="0">
                  <a:pos x="20648" y="2995"/>
                </a:cxn>
                <a:cxn ang="0">
                  <a:pos x="20383" y="3348"/>
                </a:cxn>
                <a:cxn ang="0">
                  <a:pos x="16609" y="3747"/>
                </a:cxn>
                <a:cxn ang="0">
                  <a:pos x="12614" y="3968"/>
                </a:cxn>
                <a:cxn ang="0">
                  <a:pos x="8806" y="3893"/>
                </a:cxn>
                <a:cxn ang="0">
                  <a:pos x="5628" y="3687"/>
                </a:cxn>
                <a:cxn ang="0">
                  <a:pos x="3505" y="3403"/>
                </a:cxn>
                <a:cxn ang="0">
                  <a:pos x="2916" y="3067"/>
                </a:cxn>
                <a:cxn ang="0">
                  <a:pos x="4005" y="2800"/>
                </a:cxn>
                <a:cxn ang="0">
                  <a:pos x="5552" y="2720"/>
                </a:cxn>
                <a:cxn ang="0">
                  <a:pos x="4476" y="2579"/>
                </a:cxn>
                <a:cxn ang="0">
                  <a:pos x="3113" y="2623"/>
                </a:cxn>
                <a:cxn ang="0">
                  <a:pos x="1347" y="2174"/>
                </a:cxn>
                <a:cxn ang="0">
                  <a:pos x="3400" y="1012"/>
                </a:cxn>
                <a:cxn ang="0">
                  <a:pos x="8711" y="382"/>
                </a:cxn>
                <a:cxn ang="0">
                  <a:pos x="13280" y="289"/>
                </a:cxn>
                <a:cxn ang="0">
                  <a:pos x="16513" y="413"/>
                </a:cxn>
                <a:cxn ang="0">
                  <a:pos x="18905" y="594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15" name="Freeform 2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4752" y="216"/>
                </a:cxn>
                <a:cxn ang="0">
                  <a:pos x="6808" y="0"/>
                </a:cxn>
                <a:cxn ang="0">
                  <a:pos x="9487" y="233"/>
                </a:cxn>
                <a:cxn ang="0">
                  <a:pos x="8072" y="306"/>
                </a:cxn>
                <a:cxn ang="0">
                  <a:pos x="9158" y="559"/>
                </a:cxn>
                <a:cxn ang="0">
                  <a:pos x="11154" y="928"/>
                </a:cxn>
                <a:cxn ang="0">
                  <a:pos x="12316" y="1419"/>
                </a:cxn>
                <a:cxn ang="0">
                  <a:pos x="10846" y="1419"/>
                </a:cxn>
                <a:cxn ang="0">
                  <a:pos x="11592" y="1661"/>
                </a:cxn>
                <a:cxn ang="0">
                  <a:pos x="12738" y="2210"/>
                </a:cxn>
                <a:cxn ang="0">
                  <a:pos x="13147" y="2683"/>
                </a:cxn>
                <a:cxn ang="0">
                  <a:pos x="11755" y="2577"/>
                </a:cxn>
                <a:cxn ang="0">
                  <a:pos x="11419" y="2941"/>
                </a:cxn>
                <a:cxn ang="0">
                  <a:pos x="10642" y="3646"/>
                </a:cxn>
                <a:cxn ang="0">
                  <a:pos x="9397" y="4160"/>
                </a:cxn>
                <a:cxn ang="0">
                  <a:pos x="9087" y="3684"/>
                </a:cxn>
                <a:cxn ang="0">
                  <a:pos x="7741" y="3323"/>
                </a:cxn>
                <a:cxn ang="0">
                  <a:pos x="6959" y="3150"/>
                </a:cxn>
                <a:cxn ang="0">
                  <a:pos x="6959" y="3514"/>
                </a:cxn>
                <a:cxn ang="0">
                  <a:pos x="5854" y="3348"/>
                </a:cxn>
                <a:cxn ang="0">
                  <a:pos x="4765" y="3060"/>
                </a:cxn>
                <a:cxn ang="0">
                  <a:pos x="4294" y="2848"/>
                </a:cxn>
                <a:cxn ang="0">
                  <a:pos x="3928" y="3088"/>
                </a:cxn>
                <a:cxn ang="0">
                  <a:pos x="2815" y="2804"/>
                </a:cxn>
                <a:cxn ang="0">
                  <a:pos x="1733" y="2357"/>
                </a:cxn>
                <a:cxn ang="0">
                  <a:pos x="1216" y="2073"/>
                </a:cxn>
                <a:cxn ang="0">
                  <a:pos x="669" y="2357"/>
                </a:cxn>
                <a:cxn ang="0">
                  <a:pos x="0" y="1356"/>
                </a:cxn>
                <a:cxn ang="0">
                  <a:pos x="1400" y="595"/>
                </a:cxn>
                <a:cxn ang="0">
                  <a:pos x="3306" y="802"/>
                </a:cxn>
                <a:cxn ang="0">
                  <a:pos x="2881" y="1692"/>
                </a:cxn>
                <a:cxn ang="0">
                  <a:pos x="3838" y="1001"/>
                </a:cxn>
                <a:cxn ang="0">
                  <a:pos x="5678" y="1249"/>
                </a:cxn>
                <a:cxn ang="0">
                  <a:pos x="6002" y="1655"/>
                </a:cxn>
                <a:cxn ang="0">
                  <a:pos x="5512" y="2304"/>
                </a:cxn>
                <a:cxn ang="0">
                  <a:pos x="6325" y="1889"/>
                </a:cxn>
                <a:cxn ang="0">
                  <a:pos x="7392" y="2023"/>
                </a:cxn>
                <a:cxn ang="0">
                  <a:pos x="8411" y="2452"/>
                </a:cxn>
                <a:cxn ang="0">
                  <a:pos x="9158" y="2965"/>
                </a:cxn>
                <a:cxn ang="0">
                  <a:pos x="8725" y="2357"/>
                </a:cxn>
                <a:cxn ang="0">
                  <a:pos x="9158" y="2165"/>
                </a:cxn>
                <a:cxn ang="0">
                  <a:pos x="9848" y="2150"/>
                </a:cxn>
                <a:cxn ang="0">
                  <a:pos x="8958" y="1920"/>
                </a:cxn>
                <a:cxn ang="0">
                  <a:pos x="8072" y="1846"/>
                </a:cxn>
                <a:cxn ang="0">
                  <a:pos x="7300" y="1445"/>
                </a:cxn>
                <a:cxn ang="0">
                  <a:pos x="7015" y="1213"/>
                </a:cxn>
                <a:cxn ang="0">
                  <a:pos x="7980" y="1137"/>
                </a:cxn>
                <a:cxn ang="0">
                  <a:pos x="8856" y="1213"/>
                </a:cxn>
                <a:cxn ang="0">
                  <a:pos x="8623" y="1087"/>
                </a:cxn>
                <a:cxn ang="0">
                  <a:pos x="7392" y="852"/>
                </a:cxn>
                <a:cxn ang="0">
                  <a:pos x="6144" y="880"/>
                </a:cxn>
                <a:cxn ang="0">
                  <a:pos x="5250" y="705"/>
                </a:cxn>
                <a:cxn ang="0">
                  <a:pos x="4435" y="525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16" name="Freeform 2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10943" y="4833"/>
                </a:cxn>
                <a:cxn ang="0">
                  <a:pos x="12361" y="4270"/>
                </a:cxn>
                <a:cxn ang="0">
                  <a:pos x="12274" y="3416"/>
                </a:cxn>
                <a:cxn ang="0">
                  <a:pos x="13437" y="3551"/>
                </a:cxn>
                <a:cxn ang="0">
                  <a:pos x="13331" y="2791"/>
                </a:cxn>
                <a:cxn ang="0">
                  <a:pos x="12425" y="1939"/>
                </a:cxn>
                <a:cxn ang="0">
                  <a:pos x="13645" y="2054"/>
                </a:cxn>
                <a:cxn ang="0">
                  <a:pos x="12697" y="1405"/>
                </a:cxn>
                <a:cxn ang="0">
                  <a:pos x="11240" y="856"/>
                </a:cxn>
                <a:cxn ang="0">
                  <a:pos x="9986" y="564"/>
                </a:cxn>
                <a:cxn ang="0">
                  <a:pos x="10943" y="361"/>
                </a:cxn>
                <a:cxn ang="0">
                  <a:pos x="7651" y="61"/>
                </a:cxn>
                <a:cxn ang="0">
                  <a:pos x="4565" y="173"/>
                </a:cxn>
                <a:cxn ang="0">
                  <a:pos x="4080" y="889"/>
                </a:cxn>
                <a:cxn ang="0">
                  <a:pos x="4756" y="1033"/>
                </a:cxn>
                <a:cxn ang="0">
                  <a:pos x="6240" y="881"/>
                </a:cxn>
                <a:cxn ang="0">
                  <a:pos x="7845" y="929"/>
                </a:cxn>
                <a:cxn ang="0">
                  <a:pos x="8025" y="1070"/>
                </a:cxn>
                <a:cxn ang="0">
                  <a:pos x="6511" y="1220"/>
                </a:cxn>
                <a:cxn ang="0">
                  <a:pos x="5692" y="1338"/>
                </a:cxn>
                <a:cxn ang="0">
                  <a:pos x="6240" y="1551"/>
                </a:cxn>
                <a:cxn ang="0">
                  <a:pos x="7261" y="1814"/>
                </a:cxn>
                <a:cxn ang="0">
                  <a:pos x="7936" y="1969"/>
                </a:cxn>
                <a:cxn ang="0">
                  <a:pos x="9001" y="1969"/>
                </a:cxn>
                <a:cxn ang="0">
                  <a:pos x="10257" y="2150"/>
                </a:cxn>
                <a:cxn ang="0">
                  <a:pos x="10698" y="2383"/>
                </a:cxn>
                <a:cxn ang="0">
                  <a:pos x="9901" y="2320"/>
                </a:cxn>
                <a:cxn ang="0">
                  <a:pos x="9112" y="2273"/>
                </a:cxn>
                <a:cxn ang="0">
                  <a:pos x="9457" y="2614"/>
                </a:cxn>
                <a:cxn ang="0">
                  <a:pos x="10433" y="3274"/>
                </a:cxn>
                <a:cxn ang="0">
                  <a:pos x="10822" y="3876"/>
                </a:cxn>
                <a:cxn ang="0">
                  <a:pos x="9595" y="3101"/>
                </a:cxn>
                <a:cxn ang="0">
                  <a:pos x="8243" y="2383"/>
                </a:cxn>
                <a:cxn ang="0">
                  <a:pos x="6979" y="2320"/>
                </a:cxn>
                <a:cxn ang="0">
                  <a:pos x="6240" y="2805"/>
                </a:cxn>
                <a:cxn ang="0">
                  <a:pos x="6485" y="2095"/>
                </a:cxn>
                <a:cxn ang="0">
                  <a:pos x="6155" y="1866"/>
                </a:cxn>
                <a:cxn ang="0">
                  <a:pos x="5430" y="1673"/>
                </a:cxn>
                <a:cxn ang="0">
                  <a:pos x="4650" y="1500"/>
                </a:cxn>
                <a:cxn ang="0">
                  <a:pos x="3410" y="2195"/>
                </a:cxn>
                <a:cxn ang="0">
                  <a:pos x="3258" y="1693"/>
                </a:cxn>
                <a:cxn ang="0">
                  <a:pos x="3310" y="1163"/>
                </a:cxn>
                <a:cxn ang="0">
                  <a:pos x="1975" y="1008"/>
                </a:cxn>
                <a:cxn ang="0">
                  <a:pos x="817" y="1008"/>
                </a:cxn>
                <a:cxn ang="0">
                  <a:pos x="0" y="1985"/>
                </a:cxn>
                <a:cxn ang="0">
                  <a:pos x="1400" y="2900"/>
                </a:cxn>
                <a:cxn ang="0">
                  <a:pos x="2018" y="2619"/>
                </a:cxn>
                <a:cxn ang="0">
                  <a:pos x="2603" y="3176"/>
                </a:cxn>
                <a:cxn ang="0">
                  <a:pos x="3672" y="3720"/>
                </a:cxn>
                <a:cxn ang="0">
                  <a:pos x="4338" y="3763"/>
                </a:cxn>
                <a:cxn ang="0">
                  <a:pos x="5007" y="3341"/>
                </a:cxn>
                <a:cxn ang="0">
                  <a:pos x="5783" y="3688"/>
                </a:cxn>
                <a:cxn ang="0">
                  <a:pos x="6511" y="3906"/>
                </a:cxn>
                <a:cxn ang="0">
                  <a:pos x="7265" y="4055"/>
                </a:cxn>
                <a:cxn ang="0">
                  <a:pos x="7589" y="4466"/>
                </a:cxn>
                <a:cxn ang="0">
                  <a:pos x="8509" y="4085"/>
                </a:cxn>
                <a:cxn ang="0">
                  <a:pos x="9595" y="4318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17" name="Freeform 3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1569" y="3883"/>
                </a:cxn>
                <a:cxn ang="0">
                  <a:pos x="0" y="3293"/>
                </a:cxn>
                <a:cxn ang="0">
                  <a:pos x="1569" y="2006"/>
                </a:cxn>
                <a:cxn ang="0">
                  <a:pos x="2256" y="2233"/>
                </a:cxn>
                <a:cxn ang="0">
                  <a:pos x="3211" y="1750"/>
                </a:cxn>
                <a:cxn ang="0">
                  <a:pos x="4235" y="1536"/>
                </a:cxn>
                <a:cxn ang="0">
                  <a:pos x="4595" y="1823"/>
                </a:cxn>
                <a:cxn ang="0">
                  <a:pos x="5777" y="1352"/>
                </a:cxn>
                <a:cxn ang="0">
                  <a:pos x="6350" y="1053"/>
                </a:cxn>
                <a:cxn ang="0">
                  <a:pos x="6753" y="962"/>
                </a:cxn>
                <a:cxn ang="0">
                  <a:pos x="7486" y="1405"/>
                </a:cxn>
                <a:cxn ang="0">
                  <a:pos x="8046" y="905"/>
                </a:cxn>
                <a:cxn ang="0">
                  <a:pos x="8700" y="379"/>
                </a:cxn>
                <a:cxn ang="0">
                  <a:pos x="8992" y="96"/>
                </a:cxn>
                <a:cxn ang="0">
                  <a:pos x="10378" y="561"/>
                </a:cxn>
                <a:cxn ang="0">
                  <a:pos x="11208" y="1094"/>
                </a:cxn>
                <a:cxn ang="0">
                  <a:pos x="12140" y="1085"/>
                </a:cxn>
                <a:cxn ang="0">
                  <a:pos x="12676" y="1139"/>
                </a:cxn>
                <a:cxn ang="0">
                  <a:pos x="11844" y="2271"/>
                </a:cxn>
                <a:cxn ang="0">
                  <a:pos x="13148" y="2098"/>
                </a:cxn>
                <a:cxn ang="0">
                  <a:pos x="13094" y="2462"/>
                </a:cxn>
                <a:cxn ang="0">
                  <a:pos x="12274" y="2889"/>
                </a:cxn>
                <a:cxn ang="0">
                  <a:pos x="13614" y="2889"/>
                </a:cxn>
                <a:cxn ang="0">
                  <a:pos x="12274" y="3243"/>
                </a:cxn>
                <a:cxn ang="0">
                  <a:pos x="10708" y="3548"/>
                </a:cxn>
                <a:cxn ang="0">
                  <a:pos x="10019" y="3698"/>
                </a:cxn>
                <a:cxn ang="0">
                  <a:pos x="11458" y="3760"/>
                </a:cxn>
                <a:cxn ang="0">
                  <a:pos x="9083" y="4103"/>
                </a:cxn>
                <a:cxn ang="0">
                  <a:pos x="5683" y="4216"/>
                </a:cxn>
                <a:cxn ang="0">
                  <a:pos x="4399" y="3880"/>
                </a:cxn>
                <a:cxn ang="0">
                  <a:pos x="5777" y="3548"/>
                </a:cxn>
                <a:cxn ang="0">
                  <a:pos x="7253" y="3548"/>
                </a:cxn>
                <a:cxn ang="0">
                  <a:pos x="8624" y="3418"/>
                </a:cxn>
                <a:cxn ang="0">
                  <a:pos x="9063" y="3257"/>
                </a:cxn>
                <a:cxn ang="0">
                  <a:pos x="7786" y="3348"/>
                </a:cxn>
                <a:cxn ang="0">
                  <a:pos x="6715" y="3313"/>
                </a:cxn>
                <a:cxn ang="0">
                  <a:pos x="6983" y="3143"/>
                </a:cxn>
                <a:cxn ang="0">
                  <a:pos x="7915" y="2829"/>
                </a:cxn>
                <a:cxn ang="0">
                  <a:pos x="8520" y="2558"/>
                </a:cxn>
                <a:cxn ang="0">
                  <a:pos x="10256" y="2286"/>
                </a:cxn>
                <a:cxn ang="0">
                  <a:pos x="9689" y="2203"/>
                </a:cxn>
                <a:cxn ang="0">
                  <a:pos x="9404" y="2006"/>
                </a:cxn>
                <a:cxn ang="0">
                  <a:pos x="9404" y="1405"/>
                </a:cxn>
                <a:cxn ang="0">
                  <a:pos x="8597" y="2051"/>
                </a:cxn>
                <a:cxn ang="0">
                  <a:pos x="7671" y="2502"/>
                </a:cxn>
                <a:cxn ang="0">
                  <a:pos x="6493" y="2538"/>
                </a:cxn>
                <a:cxn ang="0">
                  <a:pos x="5873" y="1951"/>
                </a:cxn>
                <a:cxn ang="0">
                  <a:pos x="5873" y="2782"/>
                </a:cxn>
                <a:cxn ang="0">
                  <a:pos x="5683" y="3143"/>
                </a:cxn>
                <a:cxn ang="0">
                  <a:pos x="4732" y="3408"/>
                </a:cxn>
                <a:cxn ang="0">
                  <a:pos x="3864" y="3599"/>
                </a:cxn>
                <a:cxn ang="0">
                  <a:pos x="2946" y="2971"/>
                </a:cxn>
                <a:cxn ang="0">
                  <a:pos x="2611" y="3196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18" name="Line 3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19" name="Oval 3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8220" name="Rectangle 3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8221" name="Line 3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22" name="Line 3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8200" name="Group 36"/>
          <p:cNvGrpSpPr/>
          <p:nvPr/>
        </p:nvGrpSpPr>
        <p:grpSpPr>
          <a:xfrm rot="10800000">
            <a:off x="7391400" y="5699125"/>
            <a:ext cx="1752600" cy="1165225"/>
            <a:chOff x="1311" y="661"/>
            <a:chExt cx="2760" cy="1835"/>
          </a:xfrm>
        </p:grpSpPr>
        <p:sp>
          <p:nvSpPr>
            <p:cNvPr id="8205" name="Freeform 37"/>
            <p:cNvSpPr/>
            <p:nvPr/>
          </p:nvSpPr>
          <p:spPr>
            <a:xfrm flipV="1">
              <a:off x="1871" y="1231"/>
              <a:ext cx="1133" cy="324"/>
            </a:xfrm>
            <a:custGeom>
              <a:avLst/>
              <a:gdLst/>
              <a:ahLst/>
              <a:cxnLst>
                <a:cxn ang="0">
                  <a:pos x="14909" y="61"/>
                </a:cxn>
                <a:cxn ang="0">
                  <a:pos x="10110" y="49"/>
                </a:cxn>
                <a:cxn ang="0">
                  <a:pos x="5945" y="305"/>
                </a:cxn>
                <a:cxn ang="0">
                  <a:pos x="2476" y="867"/>
                </a:cxn>
                <a:cxn ang="0">
                  <a:pos x="449" y="1599"/>
                </a:cxn>
                <a:cxn ang="0">
                  <a:pos x="327" y="2657"/>
                </a:cxn>
                <a:cxn ang="0">
                  <a:pos x="3505" y="3737"/>
                </a:cxn>
                <a:cxn ang="0">
                  <a:pos x="7821" y="4203"/>
                </a:cxn>
                <a:cxn ang="0">
                  <a:pos x="9451" y="4488"/>
                </a:cxn>
                <a:cxn ang="0">
                  <a:pos x="10885" y="4639"/>
                </a:cxn>
                <a:cxn ang="0">
                  <a:pos x="13099" y="4752"/>
                </a:cxn>
                <a:cxn ang="0">
                  <a:pos x="11433" y="4428"/>
                </a:cxn>
                <a:cxn ang="0">
                  <a:pos x="12545" y="4311"/>
                </a:cxn>
                <a:cxn ang="0">
                  <a:pos x="15035" y="4257"/>
                </a:cxn>
                <a:cxn ang="0">
                  <a:pos x="17915" y="4031"/>
                </a:cxn>
                <a:cxn ang="0">
                  <a:pos x="20979" y="3737"/>
                </a:cxn>
                <a:cxn ang="0">
                  <a:pos x="23660" y="3403"/>
                </a:cxn>
                <a:cxn ang="0">
                  <a:pos x="25891" y="3067"/>
                </a:cxn>
                <a:cxn ang="0">
                  <a:pos x="28067" y="2700"/>
                </a:cxn>
                <a:cxn ang="0">
                  <a:pos x="30407" y="2293"/>
                </a:cxn>
                <a:cxn ang="0">
                  <a:pos x="32922" y="1913"/>
                </a:cxn>
                <a:cxn ang="0">
                  <a:pos x="35792" y="1621"/>
                </a:cxn>
                <a:cxn ang="0">
                  <a:pos x="38729" y="1407"/>
                </a:cxn>
                <a:cxn ang="0">
                  <a:pos x="40031" y="1685"/>
                </a:cxn>
                <a:cxn ang="0">
                  <a:pos x="41951" y="1833"/>
                </a:cxn>
                <a:cxn ang="0">
                  <a:pos x="42697" y="1760"/>
                </a:cxn>
                <a:cxn ang="0">
                  <a:pos x="41098" y="1560"/>
                </a:cxn>
                <a:cxn ang="0">
                  <a:pos x="40879" y="1317"/>
                </a:cxn>
                <a:cxn ang="0">
                  <a:pos x="43897" y="1115"/>
                </a:cxn>
                <a:cxn ang="0">
                  <a:pos x="47747" y="1222"/>
                </a:cxn>
                <a:cxn ang="0">
                  <a:pos x="51006" y="1529"/>
                </a:cxn>
                <a:cxn ang="0">
                  <a:pos x="49071" y="1187"/>
                </a:cxn>
                <a:cxn ang="0">
                  <a:pos x="46736" y="997"/>
                </a:cxn>
                <a:cxn ang="0">
                  <a:pos x="43897" y="936"/>
                </a:cxn>
                <a:cxn ang="0">
                  <a:pos x="40997" y="977"/>
                </a:cxn>
                <a:cxn ang="0">
                  <a:pos x="38208" y="1085"/>
                </a:cxn>
                <a:cxn ang="0">
                  <a:pos x="35594" y="1223"/>
                </a:cxn>
                <a:cxn ang="0">
                  <a:pos x="33121" y="1465"/>
                </a:cxn>
                <a:cxn ang="0">
                  <a:pos x="30985" y="1745"/>
                </a:cxn>
                <a:cxn ang="0">
                  <a:pos x="29042" y="2050"/>
                </a:cxn>
                <a:cxn ang="0">
                  <a:pos x="26330" y="2479"/>
                </a:cxn>
                <a:cxn ang="0">
                  <a:pos x="23146" y="2995"/>
                </a:cxn>
                <a:cxn ang="0">
                  <a:pos x="22061" y="2770"/>
                </a:cxn>
                <a:cxn ang="0">
                  <a:pos x="21563" y="2700"/>
                </a:cxn>
                <a:cxn ang="0">
                  <a:pos x="20648" y="2995"/>
                </a:cxn>
                <a:cxn ang="0">
                  <a:pos x="20383" y="3348"/>
                </a:cxn>
                <a:cxn ang="0">
                  <a:pos x="16609" y="3747"/>
                </a:cxn>
                <a:cxn ang="0">
                  <a:pos x="12614" y="3968"/>
                </a:cxn>
                <a:cxn ang="0">
                  <a:pos x="8806" y="3893"/>
                </a:cxn>
                <a:cxn ang="0">
                  <a:pos x="5628" y="3687"/>
                </a:cxn>
                <a:cxn ang="0">
                  <a:pos x="3505" y="3403"/>
                </a:cxn>
                <a:cxn ang="0">
                  <a:pos x="2916" y="3067"/>
                </a:cxn>
                <a:cxn ang="0">
                  <a:pos x="4005" y="2800"/>
                </a:cxn>
                <a:cxn ang="0">
                  <a:pos x="5552" y="2720"/>
                </a:cxn>
                <a:cxn ang="0">
                  <a:pos x="4476" y="2579"/>
                </a:cxn>
                <a:cxn ang="0">
                  <a:pos x="3113" y="2623"/>
                </a:cxn>
                <a:cxn ang="0">
                  <a:pos x="1347" y="2174"/>
                </a:cxn>
                <a:cxn ang="0">
                  <a:pos x="3400" y="1012"/>
                </a:cxn>
                <a:cxn ang="0">
                  <a:pos x="8711" y="382"/>
                </a:cxn>
                <a:cxn ang="0">
                  <a:pos x="13280" y="289"/>
                </a:cxn>
                <a:cxn ang="0">
                  <a:pos x="16513" y="413"/>
                </a:cxn>
                <a:cxn ang="0">
                  <a:pos x="18905" y="594"/>
                </a:cxn>
              </a:cxnLst>
              <a:pathLst>
                <a:path w="825" h="259">
                  <a:moveTo>
                    <a:pt x="291" y="16"/>
                  </a:moveTo>
                  <a:lnTo>
                    <a:pt x="266" y="8"/>
                  </a:lnTo>
                  <a:lnTo>
                    <a:pt x="241" y="3"/>
                  </a:lnTo>
                  <a:lnTo>
                    <a:pt x="214" y="1"/>
                  </a:lnTo>
                  <a:lnTo>
                    <a:pt x="189" y="0"/>
                  </a:lnTo>
                  <a:lnTo>
                    <a:pt x="164" y="2"/>
                  </a:lnTo>
                  <a:lnTo>
                    <a:pt x="141" y="6"/>
                  </a:lnTo>
                  <a:lnTo>
                    <a:pt x="118" y="10"/>
                  </a:lnTo>
                  <a:lnTo>
                    <a:pt x="96" y="17"/>
                  </a:lnTo>
                  <a:lnTo>
                    <a:pt x="75" y="25"/>
                  </a:lnTo>
                  <a:lnTo>
                    <a:pt x="57" y="36"/>
                  </a:lnTo>
                  <a:lnTo>
                    <a:pt x="40" y="47"/>
                  </a:lnTo>
                  <a:lnTo>
                    <a:pt x="27" y="59"/>
                  </a:lnTo>
                  <a:lnTo>
                    <a:pt x="15" y="73"/>
                  </a:lnTo>
                  <a:lnTo>
                    <a:pt x="7" y="87"/>
                  </a:lnTo>
                  <a:lnTo>
                    <a:pt x="2" y="102"/>
                  </a:lnTo>
                  <a:lnTo>
                    <a:pt x="0" y="117"/>
                  </a:lnTo>
                  <a:lnTo>
                    <a:pt x="5" y="145"/>
                  </a:lnTo>
                  <a:lnTo>
                    <a:pt x="17" y="170"/>
                  </a:lnTo>
                  <a:lnTo>
                    <a:pt x="35" y="188"/>
                  </a:lnTo>
                  <a:lnTo>
                    <a:pt x="57" y="203"/>
                  </a:lnTo>
                  <a:lnTo>
                    <a:pt x="81" y="215"/>
                  </a:lnTo>
                  <a:lnTo>
                    <a:pt x="104" y="223"/>
                  </a:lnTo>
                  <a:lnTo>
                    <a:pt x="127" y="229"/>
                  </a:lnTo>
                  <a:lnTo>
                    <a:pt x="145" y="233"/>
                  </a:lnTo>
                  <a:lnTo>
                    <a:pt x="149" y="239"/>
                  </a:lnTo>
                  <a:lnTo>
                    <a:pt x="153" y="244"/>
                  </a:lnTo>
                  <a:lnTo>
                    <a:pt x="159" y="247"/>
                  </a:lnTo>
                  <a:lnTo>
                    <a:pt x="167" y="250"/>
                  </a:lnTo>
                  <a:lnTo>
                    <a:pt x="176" y="253"/>
                  </a:lnTo>
                  <a:lnTo>
                    <a:pt x="187" y="255"/>
                  </a:lnTo>
                  <a:lnTo>
                    <a:pt x="198" y="257"/>
                  </a:lnTo>
                  <a:lnTo>
                    <a:pt x="212" y="259"/>
                  </a:lnTo>
                  <a:lnTo>
                    <a:pt x="203" y="254"/>
                  </a:lnTo>
                  <a:lnTo>
                    <a:pt x="194" y="248"/>
                  </a:lnTo>
                  <a:lnTo>
                    <a:pt x="185" y="241"/>
                  </a:lnTo>
                  <a:lnTo>
                    <a:pt x="182" y="234"/>
                  </a:lnTo>
                  <a:lnTo>
                    <a:pt x="191" y="235"/>
                  </a:lnTo>
                  <a:lnTo>
                    <a:pt x="203" y="235"/>
                  </a:lnTo>
                  <a:lnTo>
                    <a:pt x="215" y="235"/>
                  </a:lnTo>
                  <a:lnTo>
                    <a:pt x="229" y="233"/>
                  </a:lnTo>
                  <a:lnTo>
                    <a:pt x="243" y="231"/>
                  </a:lnTo>
                  <a:lnTo>
                    <a:pt x="259" y="227"/>
                  </a:lnTo>
                  <a:lnTo>
                    <a:pt x="274" y="224"/>
                  </a:lnTo>
                  <a:lnTo>
                    <a:pt x="290" y="219"/>
                  </a:lnTo>
                  <a:lnTo>
                    <a:pt x="306" y="215"/>
                  </a:lnTo>
                  <a:lnTo>
                    <a:pt x="322" y="209"/>
                  </a:lnTo>
                  <a:lnTo>
                    <a:pt x="339" y="203"/>
                  </a:lnTo>
                  <a:lnTo>
                    <a:pt x="355" y="197"/>
                  </a:lnTo>
                  <a:lnTo>
                    <a:pt x="368" y="192"/>
                  </a:lnTo>
                  <a:lnTo>
                    <a:pt x="383" y="185"/>
                  </a:lnTo>
                  <a:lnTo>
                    <a:pt x="396" y="179"/>
                  </a:lnTo>
                  <a:lnTo>
                    <a:pt x="408" y="173"/>
                  </a:lnTo>
                  <a:lnTo>
                    <a:pt x="419" y="167"/>
                  </a:lnTo>
                  <a:lnTo>
                    <a:pt x="429" y="160"/>
                  </a:lnTo>
                  <a:lnTo>
                    <a:pt x="442" y="153"/>
                  </a:lnTo>
                  <a:lnTo>
                    <a:pt x="454" y="147"/>
                  </a:lnTo>
                  <a:lnTo>
                    <a:pt x="466" y="138"/>
                  </a:lnTo>
                  <a:lnTo>
                    <a:pt x="479" y="132"/>
                  </a:lnTo>
                  <a:lnTo>
                    <a:pt x="492" y="125"/>
                  </a:lnTo>
                  <a:lnTo>
                    <a:pt x="505" y="118"/>
                  </a:lnTo>
                  <a:lnTo>
                    <a:pt x="519" y="111"/>
                  </a:lnTo>
                  <a:lnTo>
                    <a:pt x="533" y="104"/>
                  </a:lnTo>
                  <a:lnTo>
                    <a:pt x="548" y="98"/>
                  </a:lnTo>
                  <a:lnTo>
                    <a:pt x="563" y="92"/>
                  </a:lnTo>
                  <a:lnTo>
                    <a:pt x="579" y="88"/>
                  </a:lnTo>
                  <a:lnTo>
                    <a:pt x="594" y="83"/>
                  </a:lnTo>
                  <a:lnTo>
                    <a:pt x="611" y="80"/>
                  </a:lnTo>
                  <a:lnTo>
                    <a:pt x="627" y="77"/>
                  </a:lnTo>
                  <a:lnTo>
                    <a:pt x="633" y="82"/>
                  </a:lnTo>
                  <a:lnTo>
                    <a:pt x="640" y="88"/>
                  </a:lnTo>
                  <a:lnTo>
                    <a:pt x="648" y="92"/>
                  </a:lnTo>
                  <a:lnTo>
                    <a:pt x="658" y="97"/>
                  </a:lnTo>
                  <a:lnTo>
                    <a:pt x="668" y="99"/>
                  </a:lnTo>
                  <a:lnTo>
                    <a:pt x="679" y="100"/>
                  </a:lnTo>
                  <a:lnTo>
                    <a:pt x="691" y="99"/>
                  </a:lnTo>
                  <a:lnTo>
                    <a:pt x="702" y="96"/>
                  </a:lnTo>
                  <a:lnTo>
                    <a:pt x="691" y="96"/>
                  </a:lnTo>
                  <a:lnTo>
                    <a:pt x="680" y="93"/>
                  </a:lnTo>
                  <a:lnTo>
                    <a:pt x="671" y="90"/>
                  </a:lnTo>
                  <a:lnTo>
                    <a:pt x="665" y="85"/>
                  </a:lnTo>
                  <a:lnTo>
                    <a:pt x="661" y="81"/>
                  </a:lnTo>
                  <a:lnTo>
                    <a:pt x="660" y="76"/>
                  </a:lnTo>
                  <a:lnTo>
                    <a:pt x="661" y="72"/>
                  </a:lnTo>
                  <a:lnTo>
                    <a:pt x="667" y="69"/>
                  </a:lnTo>
                  <a:lnTo>
                    <a:pt x="688" y="65"/>
                  </a:lnTo>
                  <a:lnTo>
                    <a:pt x="710" y="61"/>
                  </a:lnTo>
                  <a:lnTo>
                    <a:pt x="732" y="61"/>
                  </a:lnTo>
                  <a:lnTo>
                    <a:pt x="753" y="62"/>
                  </a:lnTo>
                  <a:lnTo>
                    <a:pt x="772" y="66"/>
                  </a:lnTo>
                  <a:lnTo>
                    <a:pt x="792" y="70"/>
                  </a:lnTo>
                  <a:lnTo>
                    <a:pt x="809" y="76"/>
                  </a:lnTo>
                  <a:lnTo>
                    <a:pt x="825" y="83"/>
                  </a:lnTo>
                  <a:lnTo>
                    <a:pt x="821" y="76"/>
                  </a:lnTo>
                  <a:lnTo>
                    <a:pt x="807" y="70"/>
                  </a:lnTo>
                  <a:lnTo>
                    <a:pt x="794" y="65"/>
                  </a:lnTo>
                  <a:lnTo>
                    <a:pt x="782" y="60"/>
                  </a:lnTo>
                  <a:lnTo>
                    <a:pt x="769" y="57"/>
                  </a:lnTo>
                  <a:lnTo>
                    <a:pt x="756" y="54"/>
                  </a:lnTo>
                  <a:lnTo>
                    <a:pt x="741" y="52"/>
                  </a:lnTo>
                  <a:lnTo>
                    <a:pt x="726" y="51"/>
                  </a:lnTo>
                  <a:lnTo>
                    <a:pt x="710" y="51"/>
                  </a:lnTo>
                  <a:lnTo>
                    <a:pt x="694" y="51"/>
                  </a:lnTo>
                  <a:lnTo>
                    <a:pt x="679" y="52"/>
                  </a:lnTo>
                  <a:lnTo>
                    <a:pt x="663" y="53"/>
                  </a:lnTo>
                  <a:lnTo>
                    <a:pt x="648" y="54"/>
                  </a:lnTo>
                  <a:lnTo>
                    <a:pt x="633" y="57"/>
                  </a:lnTo>
                  <a:lnTo>
                    <a:pt x="618" y="59"/>
                  </a:lnTo>
                  <a:lnTo>
                    <a:pt x="603" y="61"/>
                  </a:lnTo>
                  <a:lnTo>
                    <a:pt x="589" y="63"/>
                  </a:lnTo>
                  <a:lnTo>
                    <a:pt x="576" y="67"/>
                  </a:lnTo>
                  <a:lnTo>
                    <a:pt x="562" y="70"/>
                  </a:lnTo>
                  <a:lnTo>
                    <a:pt x="549" y="75"/>
                  </a:lnTo>
                  <a:lnTo>
                    <a:pt x="536" y="80"/>
                  </a:lnTo>
                  <a:lnTo>
                    <a:pt x="524" y="84"/>
                  </a:lnTo>
                  <a:lnTo>
                    <a:pt x="512" y="89"/>
                  </a:lnTo>
                  <a:lnTo>
                    <a:pt x="501" y="95"/>
                  </a:lnTo>
                  <a:lnTo>
                    <a:pt x="489" y="100"/>
                  </a:lnTo>
                  <a:lnTo>
                    <a:pt x="480" y="105"/>
                  </a:lnTo>
                  <a:lnTo>
                    <a:pt x="470" y="111"/>
                  </a:lnTo>
                  <a:lnTo>
                    <a:pt x="457" y="118"/>
                  </a:lnTo>
                  <a:lnTo>
                    <a:pt x="442" y="126"/>
                  </a:lnTo>
                  <a:lnTo>
                    <a:pt x="426" y="135"/>
                  </a:lnTo>
                  <a:lnTo>
                    <a:pt x="410" y="144"/>
                  </a:lnTo>
                  <a:lnTo>
                    <a:pt x="393" y="153"/>
                  </a:lnTo>
                  <a:lnTo>
                    <a:pt x="374" y="164"/>
                  </a:lnTo>
                  <a:lnTo>
                    <a:pt x="358" y="167"/>
                  </a:lnTo>
                  <a:lnTo>
                    <a:pt x="353" y="162"/>
                  </a:lnTo>
                  <a:lnTo>
                    <a:pt x="357" y="151"/>
                  </a:lnTo>
                  <a:lnTo>
                    <a:pt x="365" y="138"/>
                  </a:lnTo>
                  <a:lnTo>
                    <a:pt x="357" y="142"/>
                  </a:lnTo>
                  <a:lnTo>
                    <a:pt x="349" y="147"/>
                  </a:lnTo>
                  <a:lnTo>
                    <a:pt x="343" y="151"/>
                  </a:lnTo>
                  <a:lnTo>
                    <a:pt x="337" y="158"/>
                  </a:lnTo>
                  <a:lnTo>
                    <a:pt x="334" y="164"/>
                  </a:lnTo>
                  <a:lnTo>
                    <a:pt x="332" y="171"/>
                  </a:lnTo>
                  <a:lnTo>
                    <a:pt x="330" y="177"/>
                  </a:lnTo>
                  <a:lnTo>
                    <a:pt x="330" y="182"/>
                  </a:lnTo>
                  <a:lnTo>
                    <a:pt x="311" y="192"/>
                  </a:lnTo>
                  <a:lnTo>
                    <a:pt x="290" y="200"/>
                  </a:lnTo>
                  <a:lnTo>
                    <a:pt x="269" y="205"/>
                  </a:lnTo>
                  <a:lnTo>
                    <a:pt x="248" y="210"/>
                  </a:lnTo>
                  <a:lnTo>
                    <a:pt x="226" y="212"/>
                  </a:lnTo>
                  <a:lnTo>
                    <a:pt x="204" y="215"/>
                  </a:lnTo>
                  <a:lnTo>
                    <a:pt x="183" y="215"/>
                  </a:lnTo>
                  <a:lnTo>
                    <a:pt x="162" y="214"/>
                  </a:lnTo>
                  <a:lnTo>
                    <a:pt x="143" y="212"/>
                  </a:lnTo>
                  <a:lnTo>
                    <a:pt x="124" y="209"/>
                  </a:lnTo>
                  <a:lnTo>
                    <a:pt x="107" y="205"/>
                  </a:lnTo>
                  <a:lnTo>
                    <a:pt x="91" y="201"/>
                  </a:lnTo>
                  <a:lnTo>
                    <a:pt x="77" y="196"/>
                  </a:lnTo>
                  <a:lnTo>
                    <a:pt x="66" y="190"/>
                  </a:lnTo>
                  <a:lnTo>
                    <a:pt x="57" y="185"/>
                  </a:lnTo>
                  <a:lnTo>
                    <a:pt x="50" y="179"/>
                  </a:lnTo>
                  <a:lnTo>
                    <a:pt x="47" y="173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7" y="156"/>
                  </a:lnTo>
                  <a:lnTo>
                    <a:pt x="65" y="152"/>
                  </a:lnTo>
                  <a:lnTo>
                    <a:pt x="73" y="149"/>
                  </a:lnTo>
                  <a:lnTo>
                    <a:pt x="82" y="148"/>
                  </a:lnTo>
                  <a:lnTo>
                    <a:pt x="90" y="148"/>
                  </a:lnTo>
                  <a:lnTo>
                    <a:pt x="84" y="144"/>
                  </a:lnTo>
                  <a:lnTo>
                    <a:pt x="78" y="142"/>
                  </a:lnTo>
                  <a:lnTo>
                    <a:pt x="73" y="141"/>
                  </a:lnTo>
                  <a:lnTo>
                    <a:pt x="66" y="141"/>
                  </a:lnTo>
                  <a:lnTo>
                    <a:pt x="58" y="141"/>
                  </a:lnTo>
                  <a:lnTo>
                    <a:pt x="50" y="142"/>
                  </a:lnTo>
                  <a:lnTo>
                    <a:pt x="39" y="143"/>
                  </a:lnTo>
                  <a:lnTo>
                    <a:pt x="28" y="143"/>
                  </a:lnTo>
                  <a:lnTo>
                    <a:pt x="22" y="118"/>
                  </a:lnTo>
                  <a:lnTo>
                    <a:pt x="25" y="93"/>
                  </a:lnTo>
                  <a:lnTo>
                    <a:pt x="37" y="74"/>
                  </a:lnTo>
                  <a:lnTo>
                    <a:pt x="55" y="55"/>
                  </a:lnTo>
                  <a:lnTo>
                    <a:pt x="80" y="40"/>
                  </a:lnTo>
                  <a:lnTo>
                    <a:pt x="108" y="29"/>
                  </a:lnTo>
                  <a:lnTo>
                    <a:pt x="141" y="21"/>
                  </a:lnTo>
                  <a:lnTo>
                    <a:pt x="175" y="16"/>
                  </a:lnTo>
                  <a:lnTo>
                    <a:pt x="196" y="15"/>
                  </a:lnTo>
                  <a:lnTo>
                    <a:pt x="215" y="15"/>
                  </a:lnTo>
                  <a:lnTo>
                    <a:pt x="234" y="17"/>
                  </a:lnTo>
                  <a:lnTo>
                    <a:pt x="251" y="18"/>
                  </a:lnTo>
                  <a:lnTo>
                    <a:pt x="267" y="22"/>
                  </a:lnTo>
                  <a:lnTo>
                    <a:pt x="282" y="25"/>
                  </a:lnTo>
                  <a:lnTo>
                    <a:pt x="295" y="29"/>
                  </a:lnTo>
                  <a:lnTo>
                    <a:pt x="306" y="32"/>
                  </a:lnTo>
                  <a:lnTo>
                    <a:pt x="291" y="16"/>
                  </a:lnTo>
                  <a:close/>
                </a:path>
              </a:pathLst>
            </a:custGeom>
            <a:solidFill>
              <a:srgbClr val="4F261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06" name="Freeform 38"/>
            <p:cNvSpPr/>
            <p:nvPr/>
          </p:nvSpPr>
          <p:spPr>
            <a:xfrm flipV="1">
              <a:off x="2520" y="1134"/>
              <a:ext cx="319" cy="292"/>
            </a:xfrm>
            <a:custGeom>
              <a:avLst/>
              <a:gdLst/>
              <a:ahLst/>
              <a:cxnLst>
                <a:cxn ang="0">
                  <a:pos x="4752" y="216"/>
                </a:cxn>
                <a:cxn ang="0">
                  <a:pos x="6808" y="0"/>
                </a:cxn>
                <a:cxn ang="0">
                  <a:pos x="9487" y="233"/>
                </a:cxn>
                <a:cxn ang="0">
                  <a:pos x="8072" y="306"/>
                </a:cxn>
                <a:cxn ang="0">
                  <a:pos x="9158" y="559"/>
                </a:cxn>
                <a:cxn ang="0">
                  <a:pos x="11154" y="928"/>
                </a:cxn>
                <a:cxn ang="0">
                  <a:pos x="12316" y="1419"/>
                </a:cxn>
                <a:cxn ang="0">
                  <a:pos x="10846" y="1419"/>
                </a:cxn>
                <a:cxn ang="0">
                  <a:pos x="11592" y="1661"/>
                </a:cxn>
                <a:cxn ang="0">
                  <a:pos x="12738" y="2210"/>
                </a:cxn>
                <a:cxn ang="0">
                  <a:pos x="13147" y="2683"/>
                </a:cxn>
                <a:cxn ang="0">
                  <a:pos x="11755" y="2577"/>
                </a:cxn>
                <a:cxn ang="0">
                  <a:pos x="11419" y="2941"/>
                </a:cxn>
                <a:cxn ang="0">
                  <a:pos x="10642" y="3646"/>
                </a:cxn>
                <a:cxn ang="0">
                  <a:pos x="9397" y="4160"/>
                </a:cxn>
                <a:cxn ang="0">
                  <a:pos x="9087" y="3684"/>
                </a:cxn>
                <a:cxn ang="0">
                  <a:pos x="7741" y="3323"/>
                </a:cxn>
                <a:cxn ang="0">
                  <a:pos x="6959" y="3150"/>
                </a:cxn>
                <a:cxn ang="0">
                  <a:pos x="6959" y="3514"/>
                </a:cxn>
                <a:cxn ang="0">
                  <a:pos x="5854" y="3348"/>
                </a:cxn>
                <a:cxn ang="0">
                  <a:pos x="4765" y="3060"/>
                </a:cxn>
                <a:cxn ang="0">
                  <a:pos x="4294" y="2848"/>
                </a:cxn>
                <a:cxn ang="0">
                  <a:pos x="3928" y="3088"/>
                </a:cxn>
                <a:cxn ang="0">
                  <a:pos x="2815" y="2804"/>
                </a:cxn>
                <a:cxn ang="0">
                  <a:pos x="1733" y="2357"/>
                </a:cxn>
                <a:cxn ang="0">
                  <a:pos x="1216" y="2073"/>
                </a:cxn>
                <a:cxn ang="0">
                  <a:pos x="669" y="2357"/>
                </a:cxn>
                <a:cxn ang="0">
                  <a:pos x="0" y="1356"/>
                </a:cxn>
                <a:cxn ang="0">
                  <a:pos x="1400" y="595"/>
                </a:cxn>
                <a:cxn ang="0">
                  <a:pos x="3306" y="802"/>
                </a:cxn>
                <a:cxn ang="0">
                  <a:pos x="2881" y="1692"/>
                </a:cxn>
                <a:cxn ang="0">
                  <a:pos x="3838" y="1001"/>
                </a:cxn>
                <a:cxn ang="0">
                  <a:pos x="5678" y="1249"/>
                </a:cxn>
                <a:cxn ang="0">
                  <a:pos x="6002" y="1655"/>
                </a:cxn>
                <a:cxn ang="0">
                  <a:pos x="5512" y="2304"/>
                </a:cxn>
                <a:cxn ang="0">
                  <a:pos x="6325" y="1889"/>
                </a:cxn>
                <a:cxn ang="0">
                  <a:pos x="7392" y="2023"/>
                </a:cxn>
                <a:cxn ang="0">
                  <a:pos x="8411" y="2452"/>
                </a:cxn>
                <a:cxn ang="0">
                  <a:pos x="9158" y="2965"/>
                </a:cxn>
                <a:cxn ang="0">
                  <a:pos x="8725" y="2357"/>
                </a:cxn>
                <a:cxn ang="0">
                  <a:pos x="9158" y="2165"/>
                </a:cxn>
                <a:cxn ang="0">
                  <a:pos x="9848" y="2150"/>
                </a:cxn>
                <a:cxn ang="0">
                  <a:pos x="8958" y="1920"/>
                </a:cxn>
                <a:cxn ang="0">
                  <a:pos x="8072" y="1846"/>
                </a:cxn>
                <a:cxn ang="0">
                  <a:pos x="7300" y="1445"/>
                </a:cxn>
                <a:cxn ang="0">
                  <a:pos x="7015" y="1213"/>
                </a:cxn>
                <a:cxn ang="0">
                  <a:pos x="7980" y="1137"/>
                </a:cxn>
                <a:cxn ang="0">
                  <a:pos x="8856" y="1213"/>
                </a:cxn>
                <a:cxn ang="0">
                  <a:pos x="8623" y="1087"/>
                </a:cxn>
                <a:cxn ang="0">
                  <a:pos x="7392" y="852"/>
                </a:cxn>
                <a:cxn ang="0">
                  <a:pos x="6144" y="880"/>
                </a:cxn>
                <a:cxn ang="0">
                  <a:pos x="5250" y="705"/>
                </a:cxn>
                <a:cxn ang="0">
                  <a:pos x="4435" y="525"/>
                </a:cxn>
              </a:cxnLst>
              <a:pathLst>
                <a:path w="234" h="234">
                  <a:moveTo>
                    <a:pt x="73" y="25"/>
                  </a:moveTo>
                  <a:lnTo>
                    <a:pt x="77" y="19"/>
                  </a:lnTo>
                  <a:lnTo>
                    <a:pt x="84" y="12"/>
                  </a:lnTo>
                  <a:lnTo>
                    <a:pt x="94" y="7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6" y="1"/>
                  </a:lnTo>
                  <a:lnTo>
                    <a:pt x="152" y="4"/>
                  </a:lnTo>
                  <a:lnTo>
                    <a:pt x="169" y="14"/>
                  </a:lnTo>
                  <a:lnTo>
                    <a:pt x="160" y="15"/>
                  </a:lnTo>
                  <a:lnTo>
                    <a:pt x="152" y="16"/>
                  </a:lnTo>
                  <a:lnTo>
                    <a:pt x="144" y="18"/>
                  </a:lnTo>
                  <a:lnTo>
                    <a:pt x="136" y="22"/>
                  </a:lnTo>
                  <a:lnTo>
                    <a:pt x="150" y="26"/>
                  </a:lnTo>
                  <a:lnTo>
                    <a:pt x="163" y="31"/>
                  </a:lnTo>
                  <a:lnTo>
                    <a:pt x="177" y="38"/>
                  </a:lnTo>
                  <a:lnTo>
                    <a:pt x="189" y="45"/>
                  </a:lnTo>
                  <a:lnTo>
                    <a:pt x="199" y="53"/>
                  </a:lnTo>
                  <a:lnTo>
                    <a:pt x="208" y="62"/>
                  </a:lnTo>
                  <a:lnTo>
                    <a:pt x="215" y="70"/>
                  </a:lnTo>
                  <a:lnTo>
                    <a:pt x="219" y="79"/>
                  </a:lnTo>
                  <a:lnTo>
                    <a:pt x="211" y="79"/>
                  </a:lnTo>
                  <a:lnTo>
                    <a:pt x="203" y="80"/>
                  </a:lnTo>
                  <a:lnTo>
                    <a:pt x="193" y="79"/>
                  </a:lnTo>
                  <a:lnTo>
                    <a:pt x="186" y="78"/>
                  </a:lnTo>
                  <a:lnTo>
                    <a:pt x="197" y="85"/>
                  </a:lnTo>
                  <a:lnTo>
                    <a:pt x="207" y="94"/>
                  </a:lnTo>
                  <a:lnTo>
                    <a:pt x="215" y="105"/>
                  </a:lnTo>
                  <a:lnTo>
                    <a:pt x="222" y="114"/>
                  </a:lnTo>
                  <a:lnTo>
                    <a:pt x="227" y="124"/>
                  </a:lnTo>
                  <a:lnTo>
                    <a:pt x="231" y="135"/>
                  </a:lnTo>
                  <a:lnTo>
                    <a:pt x="234" y="144"/>
                  </a:lnTo>
                  <a:lnTo>
                    <a:pt x="234" y="151"/>
                  </a:lnTo>
                  <a:lnTo>
                    <a:pt x="224" y="149"/>
                  </a:lnTo>
                  <a:lnTo>
                    <a:pt x="216" y="146"/>
                  </a:lnTo>
                  <a:lnTo>
                    <a:pt x="209" y="144"/>
                  </a:lnTo>
                  <a:lnTo>
                    <a:pt x="203" y="141"/>
                  </a:lnTo>
                  <a:lnTo>
                    <a:pt x="204" y="152"/>
                  </a:lnTo>
                  <a:lnTo>
                    <a:pt x="203" y="165"/>
                  </a:lnTo>
                  <a:lnTo>
                    <a:pt x="199" y="177"/>
                  </a:lnTo>
                  <a:lnTo>
                    <a:pt x="195" y="191"/>
                  </a:lnTo>
                  <a:lnTo>
                    <a:pt x="189" y="205"/>
                  </a:lnTo>
                  <a:lnTo>
                    <a:pt x="182" y="217"/>
                  </a:lnTo>
                  <a:lnTo>
                    <a:pt x="174" y="227"/>
                  </a:lnTo>
                  <a:lnTo>
                    <a:pt x="167" y="234"/>
                  </a:lnTo>
                  <a:lnTo>
                    <a:pt x="170" y="224"/>
                  </a:lnTo>
                  <a:lnTo>
                    <a:pt x="168" y="216"/>
                  </a:lnTo>
                  <a:lnTo>
                    <a:pt x="162" y="207"/>
                  </a:lnTo>
                  <a:lnTo>
                    <a:pt x="155" y="201"/>
                  </a:lnTo>
                  <a:lnTo>
                    <a:pt x="147" y="194"/>
                  </a:lnTo>
                  <a:lnTo>
                    <a:pt x="138" y="187"/>
                  </a:lnTo>
                  <a:lnTo>
                    <a:pt x="131" y="180"/>
                  </a:lnTo>
                  <a:lnTo>
                    <a:pt x="127" y="172"/>
                  </a:lnTo>
                  <a:lnTo>
                    <a:pt x="124" y="177"/>
                  </a:lnTo>
                  <a:lnTo>
                    <a:pt x="123" y="183"/>
                  </a:lnTo>
                  <a:lnTo>
                    <a:pt x="123" y="190"/>
                  </a:lnTo>
                  <a:lnTo>
                    <a:pt x="124" y="198"/>
                  </a:lnTo>
                  <a:lnTo>
                    <a:pt x="117" y="195"/>
                  </a:lnTo>
                  <a:lnTo>
                    <a:pt x="111" y="191"/>
                  </a:lnTo>
                  <a:lnTo>
                    <a:pt x="104" y="188"/>
                  </a:lnTo>
                  <a:lnTo>
                    <a:pt x="97" y="183"/>
                  </a:lnTo>
                  <a:lnTo>
                    <a:pt x="90" y="179"/>
                  </a:lnTo>
                  <a:lnTo>
                    <a:pt x="85" y="172"/>
                  </a:lnTo>
                  <a:lnTo>
                    <a:pt x="82" y="165"/>
                  </a:lnTo>
                  <a:lnTo>
                    <a:pt x="79" y="156"/>
                  </a:lnTo>
                  <a:lnTo>
                    <a:pt x="76" y="160"/>
                  </a:lnTo>
                  <a:lnTo>
                    <a:pt x="74" y="165"/>
                  </a:lnTo>
                  <a:lnTo>
                    <a:pt x="71" y="169"/>
                  </a:lnTo>
                  <a:lnTo>
                    <a:pt x="70" y="173"/>
                  </a:lnTo>
                  <a:lnTo>
                    <a:pt x="63" y="168"/>
                  </a:lnTo>
                  <a:lnTo>
                    <a:pt x="56" y="164"/>
                  </a:lnTo>
                  <a:lnTo>
                    <a:pt x="50" y="157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1" y="132"/>
                  </a:lnTo>
                  <a:lnTo>
                    <a:pt x="28" y="122"/>
                  </a:lnTo>
                  <a:lnTo>
                    <a:pt x="26" y="111"/>
                  </a:lnTo>
                  <a:lnTo>
                    <a:pt x="21" y="117"/>
                  </a:lnTo>
                  <a:lnTo>
                    <a:pt x="16" y="123"/>
                  </a:lnTo>
                  <a:lnTo>
                    <a:pt x="13" y="129"/>
                  </a:lnTo>
                  <a:lnTo>
                    <a:pt x="12" y="132"/>
                  </a:lnTo>
                  <a:lnTo>
                    <a:pt x="5" y="115"/>
                  </a:lnTo>
                  <a:lnTo>
                    <a:pt x="0" y="95"/>
                  </a:lnTo>
                  <a:lnTo>
                    <a:pt x="0" y="76"/>
                  </a:lnTo>
                  <a:lnTo>
                    <a:pt x="3" y="59"/>
                  </a:lnTo>
                  <a:lnTo>
                    <a:pt x="13" y="44"/>
                  </a:lnTo>
                  <a:lnTo>
                    <a:pt x="25" y="34"/>
                  </a:lnTo>
                  <a:lnTo>
                    <a:pt x="44" y="31"/>
                  </a:lnTo>
                  <a:lnTo>
                    <a:pt x="68" y="37"/>
                  </a:lnTo>
                  <a:lnTo>
                    <a:pt x="59" y="45"/>
                  </a:lnTo>
                  <a:lnTo>
                    <a:pt x="50" y="60"/>
                  </a:lnTo>
                  <a:lnTo>
                    <a:pt x="45" y="77"/>
                  </a:lnTo>
                  <a:lnTo>
                    <a:pt x="51" y="95"/>
                  </a:lnTo>
                  <a:lnTo>
                    <a:pt x="54" y="82"/>
                  </a:lnTo>
                  <a:lnTo>
                    <a:pt x="59" y="67"/>
                  </a:lnTo>
                  <a:lnTo>
                    <a:pt x="68" y="56"/>
                  </a:lnTo>
                  <a:lnTo>
                    <a:pt x="84" y="53"/>
                  </a:lnTo>
                  <a:lnTo>
                    <a:pt x="93" y="62"/>
                  </a:lnTo>
                  <a:lnTo>
                    <a:pt x="101" y="70"/>
                  </a:lnTo>
                  <a:lnTo>
                    <a:pt x="109" y="78"/>
                  </a:lnTo>
                  <a:lnTo>
                    <a:pt x="114" y="86"/>
                  </a:lnTo>
                  <a:lnTo>
                    <a:pt x="107" y="92"/>
                  </a:lnTo>
                  <a:lnTo>
                    <a:pt x="101" y="100"/>
                  </a:lnTo>
                  <a:lnTo>
                    <a:pt x="98" y="113"/>
                  </a:lnTo>
                  <a:lnTo>
                    <a:pt x="98" y="130"/>
                  </a:lnTo>
                  <a:lnTo>
                    <a:pt x="102" y="120"/>
                  </a:lnTo>
                  <a:lnTo>
                    <a:pt x="107" y="112"/>
                  </a:lnTo>
                  <a:lnTo>
                    <a:pt x="112" y="106"/>
                  </a:lnTo>
                  <a:lnTo>
                    <a:pt x="117" y="104"/>
                  </a:lnTo>
                  <a:lnTo>
                    <a:pt x="125" y="108"/>
                  </a:lnTo>
                  <a:lnTo>
                    <a:pt x="132" y="114"/>
                  </a:lnTo>
                  <a:lnTo>
                    <a:pt x="138" y="122"/>
                  </a:lnTo>
                  <a:lnTo>
                    <a:pt x="144" y="130"/>
                  </a:lnTo>
                  <a:lnTo>
                    <a:pt x="150" y="138"/>
                  </a:lnTo>
                  <a:lnTo>
                    <a:pt x="154" y="147"/>
                  </a:lnTo>
                  <a:lnTo>
                    <a:pt x="159" y="158"/>
                  </a:lnTo>
                  <a:lnTo>
                    <a:pt x="163" y="167"/>
                  </a:lnTo>
                  <a:lnTo>
                    <a:pt x="161" y="152"/>
                  </a:lnTo>
                  <a:lnTo>
                    <a:pt x="159" y="141"/>
                  </a:lnTo>
                  <a:lnTo>
                    <a:pt x="155" y="132"/>
                  </a:lnTo>
                  <a:lnTo>
                    <a:pt x="152" y="124"/>
                  </a:lnTo>
                  <a:lnTo>
                    <a:pt x="157" y="121"/>
                  </a:lnTo>
                  <a:lnTo>
                    <a:pt x="163" y="122"/>
                  </a:lnTo>
                  <a:lnTo>
                    <a:pt x="170" y="126"/>
                  </a:lnTo>
                  <a:lnTo>
                    <a:pt x="178" y="128"/>
                  </a:lnTo>
                  <a:lnTo>
                    <a:pt x="175" y="121"/>
                  </a:lnTo>
                  <a:lnTo>
                    <a:pt x="170" y="115"/>
                  </a:lnTo>
                  <a:lnTo>
                    <a:pt x="165" y="112"/>
                  </a:lnTo>
                  <a:lnTo>
                    <a:pt x="159" y="108"/>
                  </a:lnTo>
                  <a:lnTo>
                    <a:pt x="153" y="107"/>
                  </a:lnTo>
                  <a:lnTo>
                    <a:pt x="147" y="105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92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23" y="71"/>
                  </a:lnTo>
                  <a:lnTo>
                    <a:pt x="125" y="68"/>
                  </a:lnTo>
                  <a:lnTo>
                    <a:pt x="130" y="65"/>
                  </a:lnTo>
                  <a:lnTo>
                    <a:pt x="136" y="63"/>
                  </a:lnTo>
                  <a:lnTo>
                    <a:pt x="142" y="63"/>
                  </a:lnTo>
                  <a:lnTo>
                    <a:pt x="147" y="63"/>
                  </a:lnTo>
                  <a:lnTo>
                    <a:pt x="153" y="65"/>
                  </a:lnTo>
                  <a:lnTo>
                    <a:pt x="158" y="68"/>
                  </a:lnTo>
                  <a:lnTo>
                    <a:pt x="161" y="72"/>
                  </a:lnTo>
                  <a:lnTo>
                    <a:pt x="158" y="67"/>
                  </a:lnTo>
                  <a:lnTo>
                    <a:pt x="153" y="61"/>
                  </a:lnTo>
                  <a:lnTo>
                    <a:pt x="147" y="55"/>
                  </a:lnTo>
                  <a:lnTo>
                    <a:pt x="140" y="50"/>
                  </a:lnTo>
                  <a:lnTo>
                    <a:pt x="132" y="47"/>
                  </a:lnTo>
                  <a:lnTo>
                    <a:pt x="124" y="46"/>
                  </a:lnTo>
                  <a:lnTo>
                    <a:pt x="117" y="47"/>
                  </a:lnTo>
                  <a:lnTo>
                    <a:pt x="109" y="50"/>
                  </a:lnTo>
                  <a:lnTo>
                    <a:pt x="105" y="47"/>
                  </a:lnTo>
                  <a:lnTo>
                    <a:pt x="99" y="44"/>
                  </a:lnTo>
                  <a:lnTo>
                    <a:pt x="94" y="40"/>
                  </a:lnTo>
                  <a:lnTo>
                    <a:pt x="89" y="37"/>
                  </a:lnTo>
                  <a:lnTo>
                    <a:pt x="84" y="33"/>
                  </a:lnTo>
                  <a:lnTo>
                    <a:pt x="79" y="30"/>
                  </a:lnTo>
                  <a:lnTo>
                    <a:pt x="75" y="27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07" name="Freeform 39"/>
            <p:cNvSpPr/>
            <p:nvPr/>
          </p:nvSpPr>
          <p:spPr>
            <a:xfrm flipV="1">
              <a:off x="2941" y="1161"/>
              <a:ext cx="330" cy="350"/>
            </a:xfrm>
            <a:custGeom>
              <a:avLst/>
              <a:gdLst/>
              <a:ahLst/>
              <a:cxnLst>
                <a:cxn ang="0">
                  <a:pos x="10943" y="4833"/>
                </a:cxn>
                <a:cxn ang="0">
                  <a:pos x="12361" y="4270"/>
                </a:cxn>
                <a:cxn ang="0">
                  <a:pos x="12274" y="3416"/>
                </a:cxn>
                <a:cxn ang="0">
                  <a:pos x="13437" y="3551"/>
                </a:cxn>
                <a:cxn ang="0">
                  <a:pos x="13331" y="2791"/>
                </a:cxn>
                <a:cxn ang="0">
                  <a:pos x="12425" y="1939"/>
                </a:cxn>
                <a:cxn ang="0">
                  <a:pos x="13645" y="2054"/>
                </a:cxn>
                <a:cxn ang="0">
                  <a:pos x="12697" y="1405"/>
                </a:cxn>
                <a:cxn ang="0">
                  <a:pos x="11240" y="856"/>
                </a:cxn>
                <a:cxn ang="0">
                  <a:pos x="9986" y="564"/>
                </a:cxn>
                <a:cxn ang="0">
                  <a:pos x="10943" y="361"/>
                </a:cxn>
                <a:cxn ang="0">
                  <a:pos x="7651" y="61"/>
                </a:cxn>
                <a:cxn ang="0">
                  <a:pos x="4565" y="173"/>
                </a:cxn>
                <a:cxn ang="0">
                  <a:pos x="4080" y="889"/>
                </a:cxn>
                <a:cxn ang="0">
                  <a:pos x="4756" y="1033"/>
                </a:cxn>
                <a:cxn ang="0">
                  <a:pos x="6240" y="881"/>
                </a:cxn>
                <a:cxn ang="0">
                  <a:pos x="7845" y="929"/>
                </a:cxn>
                <a:cxn ang="0">
                  <a:pos x="8025" y="1070"/>
                </a:cxn>
                <a:cxn ang="0">
                  <a:pos x="6511" y="1220"/>
                </a:cxn>
                <a:cxn ang="0">
                  <a:pos x="5692" y="1338"/>
                </a:cxn>
                <a:cxn ang="0">
                  <a:pos x="6240" y="1551"/>
                </a:cxn>
                <a:cxn ang="0">
                  <a:pos x="7261" y="1814"/>
                </a:cxn>
                <a:cxn ang="0">
                  <a:pos x="7936" y="1969"/>
                </a:cxn>
                <a:cxn ang="0">
                  <a:pos x="9001" y="1969"/>
                </a:cxn>
                <a:cxn ang="0">
                  <a:pos x="10257" y="2150"/>
                </a:cxn>
                <a:cxn ang="0">
                  <a:pos x="10698" y="2383"/>
                </a:cxn>
                <a:cxn ang="0">
                  <a:pos x="9901" y="2320"/>
                </a:cxn>
                <a:cxn ang="0">
                  <a:pos x="9112" y="2273"/>
                </a:cxn>
                <a:cxn ang="0">
                  <a:pos x="9457" y="2614"/>
                </a:cxn>
                <a:cxn ang="0">
                  <a:pos x="10433" y="3274"/>
                </a:cxn>
                <a:cxn ang="0">
                  <a:pos x="10822" y="3876"/>
                </a:cxn>
                <a:cxn ang="0">
                  <a:pos x="9595" y="3101"/>
                </a:cxn>
                <a:cxn ang="0">
                  <a:pos x="8243" y="2383"/>
                </a:cxn>
                <a:cxn ang="0">
                  <a:pos x="6979" y="2320"/>
                </a:cxn>
                <a:cxn ang="0">
                  <a:pos x="6240" y="2805"/>
                </a:cxn>
                <a:cxn ang="0">
                  <a:pos x="6485" y="2095"/>
                </a:cxn>
                <a:cxn ang="0">
                  <a:pos x="6155" y="1866"/>
                </a:cxn>
                <a:cxn ang="0">
                  <a:pos x="5430" y="1673"/>
                </a:cxn>
                <a:cxn ang="0">
                  <a:pos x="4650" y="1500"/>
                </a:cxn>
                <a:cxn ang="0">
                  <a:pos x="3410" y="2195"/>
                </a:cxn>
                <a:cxn ang="0">
                  <a:pos x="3258" y="1693"/>
                </a:cxn>
                <a:cxn ang="0">
                  <a:pos x="3310" y="1163"/>
                </a:cxn>
                <a:cxn ang="0">
                  <a:pos x="1975" y="1008"/>
                </a:cxn>
                <a:cxn ang="0">
                  <a:pos x="817" y="1008"/>
                </a:cxn>
                <a:cxn ang="0">
                  <a:pos x="0" y="1985"/>
                </a:cxn>
                <a:cxn ang="0">
                  <a:pos x="1400" y="2900"/>
                </a:cxn>
                <a:cxn ang="0">
                  <a:pos x="2018" y="2619"/>
                </a:cxn>
                <a:cxn ang="0">
                  <a:pos x="2603" y="3176"/>
                </a:cxn>
                <a:cxn ang="0">
                  <a:pos x="3672" y="3720"/>
                </a:cxn>
                <a:cxn ang="0">
                  <a:pos x="4338" y="3763"/>
                </a:cxn>
                <a:cxn ang="0">
                  <a:pos x="5007" y="3341"/>
                </a:cxn>
                <a:cxn ang="0">
                  <a:pos x="5783" y="3688"/>
                </a:cxn>
                <a:cxn ang="0">
                  <a:pos x="6511" y="3906"/>
                </a:cxn>
                <a:cxn ang="0">
                  <a:pos x="7265" y="4055"/>
                </a:cxn>
                <a:cxn ang="0">
                  <a:pos x="7589" y="4466"/>
                </a:cxn>
                <a:cxn ang="0">
                  <a:pos x="8509" y="4085"/>
                </a:cxn>
                <a:cxn ang="0">
                  <a:pos x="9595" y="4318"/>
                </a:cxn>
              </a:cxnLst>
              <a:pathLst>
                <a:path w="242" h="280">
                  <a:moveTo>
                    <a:pt x="169" y="280"/>
                  </a:moveTo>
                  <a:lnTo>
                    <a:pt x="182" y="273"/>
                  </a:lnTo>
                  <a:lnTo>
                    <a:pt x="194" y="265"/>
                  </a:lnTo>
                  <a:lnTo>
                    <a:pt x="204" y="256"/>
                  </a:lnTo>
                  <a:lnTo>
                    <a:pt x="213" y="245"/>
                  </a:lnTo>
                  <a:lnTo>
                    <a:pt x="219" y="234"/>
                  </a:lnTo>
                  <a:lnTo>
                    <a:pt x="222" y="220"/>
                  </a:lnTo>
                  <a:lnTo>
                    <a:pt x="222" y="204"/>
                  </a:lnTo>
                  <a:lnTo>
                    <a:pt x="218" y="187"/>
                  </a:lnTo>
                  <a:lnTo>
                    <a:pt x="227" y="189"/>
                  </a:lnTo>
                  <a:lnTo>
                    <a:pt x="234" y="191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2" y="177"/>
                  </a:lnTo>
                  <a:lnTo>
                    <a:pt x="237" y="153"/>
                  </a:lnTo>
                  <a:lnTo>
                    <a:pt x="228" y="129"/>
                  </a:lnTo>
                  <a:lnTo>
                    <a:pt x="212" y="108"/>
                  </a:lnTo>
                  <a:lnTo>
                    <a:pt x="221" y="106"/>
                  </a:lnTo>
                  <a:lnTo>
                    <a:pt x="229" y="106"/>
                  </a:lnTo>
                  <a:lnTo>
                    <a:pt x="236" y="108"/>
                  </a:lnTo>
                  <a:lnTo>
                    <a:pt x="242" y="113"/>
                  </a:lnTo>
                  <a:lnTo>
                    <a:pt x="236" y="101"/>
                  </a:lnTo>
                  <a:lnTo>
                    <a:pt x="231" y="88"/>
                  </a:lnTo>
                  <a:lnTo>
                    <a:pt x="225" y="77"/>
                  </a:lnTo>
                  <a:lnTo>
                    <a:pt x="218" y="65"/>
                  </a:lnTo>
                  <a:lnTo>
                    <a:pt x="210" y="55"/>
                  </a:lnTo>
                  <a:lnTo>
                    <a:pt x="199" y="46"/>
                  </a:lnTo>
                  <a:lnTo>
                    <a:pt x="188" y="39"/>
                  </a:lnTo>
                  <a:lnTo>
                    <a:pt x="173" y="34"/>
                  </a:lnTo>
                  <a:lnTo>
                    <a:pt x="177" y="30"/>
                  </a:lnTo>
                  <a:lnTo>
                    <a:pt x="183" y="25"/>
                  </a:lnTo>
                  <a:lnTo>
                    <a:pt x="189" y="22"/>
                  </a:lnTo>
                  <a:lnTo>
                    <a:pt x="194" y="19"/>
                  </a:lnTo>
                  <a:lnTo>
                    <a:pt x="177" y="13"/>
                  </a:lnTo>
                  <a:lnTo>
                    <a:pt x="157" y="8"/>
                  </a:lnTo>
                  <a:lnTo>
                    <a:pt x="136" y="3"/>
                  </a:lnTo>
                  <a:lnTo>
                    <a:pt x="115" y="0"/>
                  </a:lnTo>
                  <a:lnTo>
                    <a:pt x="97" y="1"/>
                  </a:lnTo>
                  <a:lnTo>
                    <a:pt x="81" y="9"/>
                  </a:lnTo>
                  <a:lnTo>
                    <a:pt x="70" y="23"/>
                  </a:lnTo>
                  <a:lnTo>
                    <a:pt x="67" y="47"/>
                  </a:lnTo>
                  <a:lnTo>
                    <a:pt x="72" y="49"/>
                  </a:lnTo>
                  <a:lnTo>
                    <a:pt x="76" y="52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92" y="52"/>
                  </a:lnTo>
                  <a:lnTo>
                    <a:pt x="101" y="49"/>
                  </a:lnTo>
                  <a:lnTo>
                    <a:pt x="111" y="48"/>
                  </a:lnTo>
                  <a:lnTo>
                    <a:pt x="121" y="47"/>
                  </a:lnTo>
                  <a:lnTo>
                    <a:pt x="130" y="48"/>
                  </a:lnTo>
                  <a:lnTo>
                    <a:pt x="139" y="50"/>
                  </a:lnTo>
                  <a:lnTo>
                    <a:pt x="146" y="53"/>
                  </a:lnTo>
                  <a:lnTo>
                    <a:pt x="153" y="55"/>
                  </a:lnTo>
                  <a:lnTo>
                    <a:pt x="142" y="58"/>
                  </a:lnTo>
                  <a:lnTo>
                    <a:pt x="131" y="61"/>
                  </a:lnTo>
                  <a:lnTo>
                    <a:pt x="123" y="64"/>
                  </a:lnTo>
                  <a:lnTo>
                    <a:pt x="116" y="67"/>
                  </a:lnTo>
                  <a:lnTo>
                    <a:pt x="111" y="69"/>
                  </a:lnTo>
                  <a:lnTo>
                    <a:pt x="105" y="71"/>
                  </a:lnTo>
                  <a:lnTo>
                    <a:pt x="101" y="73"/>
                  </a:lnTo>
                  <a:lnTo>
                    <a:pt x="97" y="76"/>
                  </a:lnTo>
                  <a:lnTo>
                    <a:pt x="104" y="80"/>
                  </a:lnTo>
                  <a:lnTo>
                    <a:pt x="111" y="85"/>
                  </a:lnTo>
                  <a:lnTo>
                    <a:pt x="116" y="90"/>
                  </a:lnTo>
                  <a:lnTo>
                    <a:pt x="122" y="94"/>
                  </a:lnTo>
                  <a:lnTo>
                    <a:pt x="128" y="99"/>
                  </a:lnTo>
                  <a:lnTo>
                    <a:pt x="133" y="102"/>
                  </a:lnTo>
                  <a:lnTo>
                    <a:pt x="136" y="106"/>
                  </a:lnTo>
                  <a:lnTo>
                    <a:pt x="141" y="108"/>
                  </a:lnTo>
                  <a:lnTo>
                    <a:pt x="146" y="107"/>
                  </a:lnTo>
                  <a:lnTo>
                    <a:pt x="153" y="107"/>
                  </a:lnTo>
                  <a:lnTo>
                    <a:pt x="160" y="108"/>
                  </a:lnTo>
                  <a:lnTo>
                    <a:pt x="167" y="110"/>
                  </a:lnTo>
                  <a:lnTo>
                    <a:pt x="174" y="114"/>
                  </a:lnTo>
                  <a:lnTo>
                    <a:pt x="182" y="118"/>
                  </a:lnTo>
                  <a:lnTo>
                    <a:pt x="189" y="125"/>
                  </a:lnTo>
                  <a:lnTo>
                    <a:pt x="196" y="133"/>
                  </a:lnTo>
                  <a:lnTo>
                    <a:pt x="190" y="131"/>
                  </a:lnTo>
                  <a:lnTo>
                    <a:pt x="184" y="129"/>
                  </a:lnTo>
                  <a:lnTo>
                    <a:pt x="180" y="128"/>
                  </a:lnTo>
                  <a:lnTo>
                    <a:pt x="175" y="127"/>
                  </a:lnTo>
                  <a:lnTo>
                    <a:pt x="170" y="125"/>
                  </a:lnTo>
                  <a:lnTo>
                    <a:pt x="167" y="125"/>
                  </a:lnTo>
                  <a:lnTo>
                    <a:pt x="162" y="125"/>
                  </a:lnTo>
                  <a:lnTo>
                    <a:pt x="158" y="125"/>
                  </a:lnTo>
                  <a:lnTo>
                    <a:pt x="162" y="133"/>
                  </a:lnTo>
                  <a:lnTo>
                    <a:pt x="168" y="143"/>
                  </a:lnTo>
                  <a:lnTo>
                    <a:pt x="174" y="154"/>
                  </a:lnTo>
                  <a:lnTo>
                    <a:pt x="180" y="167"/>
                  </a:lnTo>
                  <a:lnTo>
                    <a:pt x="185" y="180"/>
                  </a:lnTo>
                  <a:lnTo>
                    <a:pt x="189" y="192"/>
                  </a:lnTo>
                  <a:lnTo>
                    <a:pt x="191" y="204"/>
                  </a:lnTo>
                  <a:lnTo>
                    <a:pt x="192" y="213"/>
                  </a:lnTo>
                  <a:lnTo>
                    <a:pt x="185" y="200"/>
                  </a:lnTo>
                  <a:lnTo>
                    <a:pt x="177" y="185"/>
                  </a:lnTo>
                  <a:lnTo>
                    <a:pt x="170" y="170"/>
                  </a:lnTo>
                  <a:lnTo>
                    <a:pt x="162" y="155"/>
                  </a:lnTo>
                  <a:lnTo>
                    <a:pt x="154" y="143"/>
                  </a:lnTo>
                  <a:lnTo>
                    <a:pt x="146" y="131"/>
                  </a:lnTo>
                  <a:lnTo>
                    <a:pt x="138" y="122"/>
                  </a:lnTo>
                  <a:lnTo>
                    <a:pt x="130" y="117"/>
                  </a:lnTo>
                  <a:lnTo>
                    <a:pt x="124" y="127"/>
                  </a:lnTo>
                  <a:lnTo>
                    <a:pt x="119" y="136"/>
                  </a:lnTo>
                  <a:lnTo>
                    <a:pt x="114" y="145"/>
                  </a:lnTo>
                  <a:lnTo>
                    <a:pt x="111" y="154"/>
                  </a:lnTo>
                  <a:lnTo>
                    <a:pt x="111" y="136"/>
                  </a:lnTo>
                  <a:lnTo>
                    <a:pt x="112" y="123"/>
                  </a:lnTo>
                  <a:lnTo>
                    <a:pt x="115" y="115"/>
                  </a:lnTo>
                  <a:lnTo>
                    <a:pt x="119" y="109"/>
                  </a:lnTo>
                  <a:lnTo>
                    <a:pt x="114" y="106"/>
                  </a:lnTo>
                  <a:lnTo>
                    <a:pt x="109" y="102"/>
                  </a:lnTo>
                  <a:lnTo>
                    <a:pt x="105" y="98"/>
                  </a:lnTo>
                  <a:lnTo>
                    <a:pt x="100" y="94"/>
                  </a:lnTo>
                  <a:lnTo>
                    <a:pt x="96" y="91"/>
                  </a:lnTo>
                  <a:lnTo>
                    <a:pt x="91" y="87"/>
                  </a:lnTo>
                  <a:lnTo>
                    <a:pt x="86" y="84"/>
                  </a:lnTo>
                  <a:lnTo>
                    <a:pt x="82" y="82"/>
                  </a:lnTo>
                  <a:lnTo>
                    <a:pt x="74" y="92"/>
                  </a:lnTo>
                  <a:lnTo>
                    <a:pt x="66" y="106"/>
                  </a:lnTo>
                  <a:lnTo>
                    <a:pt x="60" y="120"/>
                  </a:lnTo>
                  <a:lnTo>
                    <a:pt x="57" y="130"/>
                  </a:lnTo>
                  <a:lnTo>
                    <a:pt x="55" y="112"/>
                  </a:lnTo>
                  <a:lnTo>
                    <a:pt x="58" y="93"/>
                  </a:lnTo>
                  <a:lnTo>
                    <a:pt x="63" y="78"/>
                  </a:lnTo>
                  <a:lnTo>
                    <a:pt x="68" y="69"/>
                  </a:lnTo>
                  <a:lnTo>
                    <a:pt x="59" y="64"/>
                  </a:lnTo>
                  <a:lnTo>
                    <a:pt x="51" y="60"/>
                  </a:lnTo>
                  <a:lnTo>
                    <a:pt x="43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55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1" y="82"/>
                  </a:lnTo>
                  <a:lnTo>
                    <a:pt x="0" y="109"/>
                  </a:lnTo>
                  <a:lnTo>
                    <a:pt x="8" y="138"/>
                  </a:lnTo>
                  <a:lnTo>
                    <a:pt x="22" y="165"/>
                  </a:lnTo>
                  <a:lnTo>
                    <a:pt x="25" y="159"/>
                  </a:lnTo>
                  <a:lnTo>
                    <a:pt x="29" y="154"/>
                  </a:lnTo>
                  <a:lnTo>
                    <a:pt x="32" y="148"/>
                  </a:lnTo>
                  <a:lnTo>
                    <a:pt x="36" y="144"/>
                  </a:lnTo>
                  <a:lnTo>
                    <a:pt x="38" y="153"/>
                  </a:lnTo>
                  <a:lnTo>
                    <a:pt x="42" y="163"/>
                  </a:lnTo>
                  <a:lnTo>
                    <a:pt x="46" y="174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4"/>
                  </a:lnTo>
                  <a:lnTo>
                    <a:pt x="70" y="211"/>
                  </a:lnTo>
                  <a:lnTo>
                    <a:pt x="75" y="214"/>
                  </a:lnTo>
                  <a:lnTo>
                    <a:pt x="77" y="206"/>
                  </a:lnTo>
                  <a:lnTo>
                    <a:pt x="82" y="198"/>
                  </a:lnTo>
                  <a:lnTo>
                    <a:pt x="86" y="190"/>
                  </a:lnTo>
                  <a:lnTo>
                    <a:pt x="89" y="183"/>
                  </a:lnTo>
                  <a:lnTo>
                    <a:pt x="93" y="190"/>
                  </a:lnTo>
                  <a:lnTo>
                    <a:pt x="98" y="196"/>
                  </a:lnTo>
                  <a:lnTo>
                    <a:pt x="103" y="202"/>
                  </a:lnTo>
                  <a:lnTo>
                    <a:pt x="107" y="206"/>
                  </a:lnTo>
                  <a:lnTo>
                    <a:pt x="112" y="211"/>
                  </a:lnTo>
                  <a:lnTo>
                    <a:pt x="116" y="214"/>
                  </a:lnTo>
                  <a:lnTo>
                    <a:pt x="120" y="217"/>
                  </a:lnTo>
                  <a:lnTo>
                    <a:pt x="123" y="219"/>
                  </a:lnTo>
                  <a:lnTo>
                    <a:pt x="129" y="222"/>
                  </a:lnTo>
                  <a:lnTo>
                    <a:pt x="133" y="229"/>
                  </a:lnTo>
                  <a:lnTo>
                    <a:pt x="134" y="237"/>
                  </a:lnTo>
                  <a:lnTo>
                    <a:pt x="135" y="245"/>
                  </a:lnTo>
                  <a:lnTo>
                    <a:pt x="141" y="237"/>
                  </a:lnTo>
                  <a:lnTo>
                    <a:pt x="146" y="230"/>
                  </a:lnTo>
                  <a:lnTo>
                    <a:pt x="151" y="224"/>
                  </a:lnTo>
                  <a:lnTo>
                    <a:pt x="151" y="214"/>
                  </a:lnTo>
                  <a:lnTo>
                    <a:pt x="162" y="226"/>
                  </a:lnTo>
                  <a:lnTo>
                    <a:pt x="170" y="237"/>
                  </a:lnTo>
                  <a:lnTo>
                    <a:pt x="174" y="255"/>
                  </a:lnTo>
                  <a:lnTo>
                    <a:pt x="169" y="280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08" name="Freeform 40"/>
            <p:cNvSpPr/>
            <p:nvPr/>
          </p:nvSpPr>
          <p:spPr>
            <a:xfrm flipV="1">
              <a:off x="2303" y="1446"/>
              <a:ext cx="311" cy="304"/>
            </a:xfrm>
            <a:custGeom>
              <a:avLst/>
              <a:gdLst/>
              <a:ahLst/>
              <a:cxnLst>
                <a:cxn ang="0">
                  <a:pos x="1569" y="3883"/>
                </a:cxn>
                <a:cxn ang="0">
                  <a:pos x="0" y="3293"/>
                </a:cxn>
                <a:cxn ang="0">
                  <a:pos x="1569" y="2006"/>
                </a:cxn>
                <a:cxn ang="0">
                  <a:pos x="2256" y="2233"/>
                </a:cxn>
                <a:cxn ang="0">
                  <a:pos x="3211" y="1750"/>
                </a:cxn>
                <a:cxn ang="0">
                  <a:pos x="4235" y="1536"/>
                </a:cxn>
                <a:cxn ang="0">
                  <a:pos x="4595" y="1823"/>
                </a:cxn>
                <a:cxn ang="0">
                  <a:pos x="5777" y="1352"/>
                </a:cxn>
                <a:cxn ang="0">
                  <a:pos x="6350" y="1053"/>
                </a:cxn>
                <a:cxn ang="0">
                  <a:pos x="6753" y="962"/>
                </a:cxn>
                <a:cxn ang="0">
                  <a:pos x="7486" y="1405"/>
                </a:cxn>
                <a:cxn ang="0">
                  <a:pos x="8046" y="905"/>
                </a:cxn>
                <a:cxn ang="0">
                  <a:pos x="8700" y="379"/>
                </a:cxn>
                <a:cxn ang="0">
                  <a:pos x="8992" y="96"/>
                </a:cxn>
                <a:cxn ang="0">
                  <a:pos x="10378" y="561"/>
                </a:cxn>
                <a:cxn ang="0">
                  <a:pos x="11208" y="1094"/>
                </a:cxn>
                <a:cxn ang="0">
                  <a:pos x="12140" y="1085"/>
                </a:cxn>
                <a:cxn ang="0">
                  <a:pos x="12676" y="1139"/>
                </a:cxn>
                <a:cxn ang="0">
                  <a:pos x="11844" y="2271"/>
                </a:cxn>
                <a:cxn ang="0">
                  <a:pos x="13148" y="2098"/>
                </a:cxn>
                <a:cxn ang="0">
                  <a:pos x="13094" y="2462"/>
                </a:cxn>
                <a:cxn ang="0">
                  <a:pos x="12274" y="2889"/>
                </a:cxn>
                <a:cxn ang="0">
                  <a:pos x="13614" y="2889"/>
                </a:cxn>
                <a:cxn ang="0">
                  <a:pos x="12274" y="3243"/>
                </a:cxn>
                <a:cxn ang="0">
                  <a:pos x="10708" y="3548"/>
                </a:cxn>
                <a:cxn ang="0">
                  <a:pos x="10019" y="3698"/>
                </a:cxn>
                <a:cxn ang="0">
                  <a:pos x="11458" y="3760"/>
                </a:cxn>
                <a:cxn ang="0">
                  <a:pos x="9083" y="4103"/>
                </a:cxn>
                <a:cxn ang="0">
                  <a:pos x="5683" y="4216"/>
                </a:cxn>
                <a:cxn ang="0">
                  <a:pos x="4399" y="3880"/>
                </a:cxn>
                <a:cxn ang="0">
                  <a:pos x="5777" y="3548"/>
                </a:cxn>
                <a:cxn ang="0">
                  <a:pos x="7253" y="3548"/>
                </a:cxn>
                <a:cxn ang="0">
                  <a:pos x="8624" y="3418"/>
                </a:cxn>
                <a:cxn ang="0">
                  <a:pos x="9063" y="3257"/>
                </a:cxn>
                <a:cxn ang="0">
                  <a:pos x="7786" y="3348"/>
                </a:cxn>
                <a:cxn ang="0">
                  <a:pos x="6715" y="3313"/>
                </a:cxn>
                <a:cxn ang="0">
                  <a:pos x="6983" y="3143"/>
                </a:cxn>
                <a:cxn ang="0">
                  <a:pos x="7915" y="2829"/>
                </a:cxn>
                <a:cxn ang="0">
                  <a:pos x="8520" y="2558"/>
                </a:cxn>
                <a:cxn ang="0">
                  <a:pos x="10256" y="2286"/>
                </a:cxn>
                <a:cxn ang="0">
                  <a:pos x="9689" y="2203"/>
                </a:cxn>
                <a:cxn ang="0">
                  <a:pos x="9404" y="2006"/>
                </a:cxn>
                <a:cxn ang="0">
                  <a:pos x="9404" y="1405"/>
                </a:cxn>
                <a:cxn ang="0">
                  <a:pos x="8597" y="2051"/>
                </a:cxn>
                <a:cxn ang="0">
                  <a:pos x="7671" y="2502"/>
                </a:cxn>
                <a:cxn ang="0">
                  <a:pos x="6493" y="2538"/>
                </a:cxn>
                <a:cxn ang="0">
                  <a:pos x="5873" y="1951"/>
                </a:cxn>
                <a:cxn ang="0">
                  <a:pos x="5873" y="2782"/>
                </a:cxn>
                <a:cxn ang="0">
                  <a:pos x="5683" y="3143"/>
                </a:cxn>
                <a:cxn ang="0">
                  <a:pos x="4732" y="3408"/>
                </a:cxn>
                <a:cxn ang="0">
                  <a:pos x="3864" y="3599"/>
                </a:cxn>
                <a:cxn ang="0">
                  <a:pos x="2946" y="2971"/>
                </a:cxn>
                <a:cxn ang="0">
                  <a:pos x="2611" y="3196"/>
                </a:cxn>
              </a:cxnLst>
              <a:pathLst>
                <a:path w="227" h="244">
                  <a:moveTo>
                    <a:pt x="49" y="211"/>
                  </a:moveTo>
                  <a:lnTo>
                    <a:pt x="37" y="222"/>
                  </a:lnTo>
                  <a:lnTo>
                    <a:pt x="26" y="223"/>
                  </a:lnTo>
                  <a:lnTo>
                    <a:pt x="14" y="218"/>
                  </a:lnTo>
                  <a:lnTo>
                    <a:pt x="5" y="207"/>
                  </a:lnTo>
                  <a:lnTo>
                    <a:pt x="0" y="189"/>
                  </a:lnTo>
                  <a:lnTo>
                    <a:pt x="0" y="169"/>
                  </a:lnTo>
                  <a:lnTo>
                    <a:pt x="8" y="143"/>
                  </a:lnTo>
                  <a:lnTo>
                    <a:pt x="26" y="115"/>
                  </a:lnTo>
                  <a:lnTo>
                    <a:pt x="29" y="120"/>
                  </a:lnTo>
                  <a:lnTo>
                    <a:pt x="34" y="125"/>
                  </a:lnTo>
                  <a:lnTo>
                    <a:pt x="38" y="128"/>
                  </a:lnTo>
                  <a:lnTo>
                    <a:pt x="44" y="130"/>
                  </a:lnTo>
                  <a:lnTo>
                    <a:pt x="48" y="114"/>
                  </a:lnTo>
                  <a:lnTo>
                    <a:pt x="54" y="100"/>
                  </a:lnTo>
                  <a:lnTo>
                    <a:pt x="61" y="90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4" y="92"/>
                  </a:lnTo>
                  <a:lnTo>
                    <a:pt x="76" y="98"/>
                  </a:lnTo>
                  <a:lnTo>
                    <a:pt x="77" y="104"/>
                  </a:lnTo>
                  <a:lnTo>
                    <a:pt x="83" y="91"/>
                  </a:lnTo>
                  <a:lnTo>
                    <a:pt x="90" y="83"/>
                  </a:lnTo>
                  <a:lnTo>
                    <a:pt x="96" y="77"/>
                  </a:lnTo>
                  <a:lnTo>
                    <a:pt x="102" y="73"/>
                  </a:lnTo>
                  <a:lnTo>
                    <a:pt x="104" y="67"/>
                  </a:lnTo>
                  <a:lnTo>
                    <a:pt x="106" y="60"/>
                  </a:lnTo>
                  <a:lnTo>
                    <a:pt x="106" y="54"/>
                  </a:lnTo>
                  <a:lnTo>
                    <a:pt x="104" y="48"/>
                  </a:lnTo>
                  <a:lnTo>
                    <a:pt x="113" y="55"/>
                  </a:lnTo>
                  <a:lnTo>
                    <a:pt x="120" y="62"/>
                  </a:lnTo>
                  <a:lnTo>
                    <a:pt x="123" y="70"/>
                  </a:lnTo>
                  <a:lnTo>
                    <a:pt x="125" y="80"/>
                  </a:lnTo>
                  <a:lnTo>
                    <a:pt x="126" y="69"/>
                  </a:lnTo>
                  <a:lnTo>
                    <a:pt x="129" y="60"/>
                  </a:lnTo>
                  <a:lnTo>
                    <a:pt x="134" y="51"/>
                  </a:lnTo>
                  <a:lnTo>
                    <a:pt x="138" y="43"/>
                  </a:lnTo>
                  <a:lnTo>
                    <a:pt x="142" y="32"/>
                  </a:lnTo>
                  <a:lnTo>
                    <a:pt x="145" y="22"/>
                  </a:lnTo>
                  <a:lnTo>
                    <a:pt x="145" y="12"/>
                  </a:lnTo>
                  <a:lnTo>
                    <a:pt x="142" y="0"/>
                  </a:lnTo>
                  <a:lnTo>
                    <a:pt x="150" y="6"/>
                  </a:lnTo>
                  <a:lnTo>
                    <a:pt x="158" y="14"/>
                  </a:lnTo>
                  <a:lnTo>
                    <a:pt x="166" y="23"/>
                  </a:lnTo>
                  <a:lnTo>
                    <a:pt x="173" y="32"/>
                  </a:lnTo>
                  <a:lnTo>
                    <a:pt x="180" y="43"/>
                  </a:lnTo>
                  <a:lnTo>
                    <a:pt x="184" y="53"/>
                  </a:lnTo>
                  <a:lnTo>
                    <a:pt x="187" y="63"/>
                  </a:lnTo>
                  <a:lnTo>
                    <a:pt x="187" y="73"/>
                  </a:lnTo>
                  <a:lnTo>
                    <a:pt x="195" y="68"/>
                  </a:lnTo>
                  <a:lnTo>
                    <a:pt x="202" y="62"/>
                  </a:lnTo>
                  <a:lnTo>
                    <a:pt x="208" y="55"/>
                  </a:lnTo>
                  <a:lnTo>
                    <a:pt x="210" y="47"/>
                  </a:lnTo>
                  <a:lnTo>
                    <a:pt x="212" y="66"/>
                  </a:lnTo>
                  <a:lnTo>
                    <a:pt x="211" y="89"/>
                  </a:lnTo>
                  <a:lnTo>
                    <a:pt x="206" y="112"/>
                  </a:lnTo>
                  <a:lnTo>
                    <a:pt x="198" y="130"/>
                  </a:lnTo>
                  <a:lnTo>
                    <a:pt x="206" y="128"/>
                  </a:lnTo>
                  <a:lnTo>
                    <a:pt x="214" y="125"/>
                  </a:lnTo>
                  <a:lnTo>
                    <a:pt x="220" y="120"/>
                  </a:lnTo>
                  <a:lnTo>
                    <a:pt x="225" y="115"/>
                  </a:lnTo>
                  <a:lnTo>
                    <a:pt x="222" y="128"/>
                  </a:lnTo>
                  <a:lnTo>
                    <a:pt x="218" y="141"/>
                  </a:lnTo>
                  <a:lnTo>
                    <a:pt x="210" y="154"/>
                  </a:lnTo>
                  <a:lnTo>
                    <a:pt x="197" y="163"/>
                  </a:lnTo>
                  <a:lnTo>
                    <a:pt x="205" y="166"/>
                  </a:lnTo>
                  <a:lnTo>
                    <a:pt x="214" y="167"/>
                  </a:lnTo>
                  <a:lnTo>
                    <a:pt x="221" y="167"/>
                  </a:lnTo>
                  <a:lnTo>
                    <a:pt x="227" y="166"/>
                  </a:lnTo>
                  <a:lnTo>
                    <a:pt x="221" y="172"/>
                  </a:lnTo>
                  <a:lnTo>
                    <a:pt x="213" y="179"/>
                  </a:lnTo>
                  <a:lnTo>
                    <a:pt x="205" y="186"/>
                  </a:lnTo>
                  <a:lnTo>
                    <a:pt x="197" y="193"/>
                  </a:lnTo>
                  <a:lnTo>
                    <a:pt x="188" y="199"/>
                  </a:lnTo>
                  <a:lnTo>
                    <a:pt x="179" y="204"/>
                  </a:lnTo>
                  <a:lnTo>
                    <a:pt x="170" y="208"/>
                  </a:lnTo>
                  <a:lnTo>
                    <a:pt x="161" y="209"/>
                  </a:lnTo>
                  <a:lnTo>
                    <a:pt x="167" y="212"/>
                  </a:lnTo>
                  <a:lnTo>
                    <a:pt x="174" y="216"/>
                  </a:lnTo>
                  <a:lnTo>
                    <a:pt x="182" y="217"/>
                  </a:lnTo>
                  <a:lnTo>
                    <a:pt x="191" y="216"/>
                  </a:lnTo>
                  <a:lnTo>
                    <a:pt x="183" y="222"/>
                  </a:lnTo>
                  <a:lnTo>
                    <a:pt x="170" y="229"/>
                  </a:lnTo>
                  <a:lnTo>
                    <a:pt x="152" y="235"/>
                  </a:lnTo>
                  <a:lnTo>
                    <a:pt x="133" y="240"/>
                  </a:lnTo>
                  <a:lnTo>
                    <a:pt x="113" y="244"/>
                  </a:lnTo>
                  <a:lnTo>
                    <a:pt x="95" y="242"/>
                  </a:lnTo>
                  <a:lnTo>
                    <a:pt x="79" y="237"/>
                  </a:lnTo>
                  <a:lnTo>
                    <a:pt x="67" y="226"/>
                  </a:lnTo>
                  <a:lnTo>
                    <a:pt x="74" y="222"/>
                  </a:lnTo>
                  <a:lnTo>
                    <a:pt x="82" y="216"/>
                  </a:lnTo>
                  <a:lnTo>
                    <a:pt x="89" y="210"/>
                  </a:lnTo>
                  <a:lnTo>
                    <a:pt x="96" y="204"/>
                  </a:lnTo>
                  <a:lnTo>
                    <a:pt x="104" y="205"/>
                  </a:lnTo>
                  <a:lnTo>
                    <a:pt x="112" y="205"/>
                  </a:lnTo>
                  <a:lnTo>
                    <a:pt x="121" y="204"/>
                  </a:lnTo>
                  <a:lnTo>
                    <a:pt x="129" y="203"/>
                  </a:lnTo>
                  <a:lnTo>
                    <a:pt x="137" y="200"/>
                  </a:lnTo>
                  <a:lnTo>
                    <a:pt x="144" y="196"/>
                  </a:lnTo>
                  <a:lnTo>
                    <a:pt x="151" y="192"/>
                  </a:lnTo>
                  <a:lnTo>
                    <a:pt x="157" y="185"/>
                  </a:lnTo>
                  <a:lnTo>
                    <a:pt x="151" y="187"/>
                  </a:lnTo>
                  <a:lnTo>
                    <a:pt x="144" y="189"/>
                  </a:lnTo>
                  <a:lnTo>
                    <a:pt x="137" y="190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17" y="192"/>
                  </a:lnTo>
                  <a:lnTo>
                    <a:pt x="112" y="190"/>
                  </a:lnTo>
                  <a:lnTo>
                    <a:pt x="107" y="189"/>
                  </a:lnTo>
                  <a:lnTo>
                    <a:pt x="112" y="185"/>
                  </a:lnTo>
                  <a:lnTo>
                    <a:pt x="117" y="180"/>
                  </a:lnTo>
                  <a:lnTo>
                    <a:pt x="121" y="173"/>
                  </a:lnTo>
                  <a:lnTo>
                    <a:pt x="127" y="167"/>
                  </a:lnTo>
                  <a:lnTo>
                    <a:pt x="132" y="162"/>
                  </a:lnTo>
                  <a:lnTo>
                    <a:pt x="135" y="156"/>
                  </a:lnTo>
                  <a:lnTo>
                    <a:pt x="140" y="151"/>
                  </a:lnTo>
                  <a:lnTo>
                    <a:pt x="142" y="147"/>
                  </a:lnTo>
                  <a:lnTo>
                    <a:pt x="151" y="143"/>
                  </a:lnTo>
                  <a:lnTo>
                    <a:pt x="161" y="139"/>
                  </a:lnTo>
                  <a:lnTo>
                    <a:pt x="171" y="13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61" y="127"/>
                  </a:lnTo>
                  <a:lnTo>
                    <a:pt x="157" y="126"/>
                  </a:lnTo>
                  <a:lnTo>
                    <a:pt x="153" y="126"/>
                  </a:lnTo>
                  <a:lnTo>
                    <a:pt x="157" y="115"/>
                  </a:lnTo>
                  <a:lnTo>
                    <a:pt x="160" y="104"/>
                  </a:lnTo>
                  <a:lnTo>
                    <a:pt x="160" y="91"/>
                  </a:lnTo>
                  <a:lnTo>
                    <a:pt x="157" y="80"/>
                  </a:lnTo>
                  <a:lnTo>
                    <a:pt x="152" y="93"/>
                  </a:lnTo>
                  <a:lnTo>
                    <a:pt x="149" y="105"/>
                  </a:lnTo>
                  <a:lnTo>
                    <a:pt x="143" y="117"/>
                  </a:lnTo>
                  <a:lnTo>
                    <a:pt x="138" y="127"/>
                  </a:lnTo>
                  <a:lnTo>
                    <a:pt x="134" y="136"/>
                  </a:lnTo>
                  <a:lnTo>
                    <a:pt x="128" y="144"/>
                  </a:lnTo>
                  <a:lnTo>
                    <a:pt x="123" y="151"/>
                  </a:lnTo>
                  <a:lnTo>
                    <a:pt x="118" y="156"/>
                  </a:lnTo>
                  <a:lnTo>
                    <a:pt x="109" y="145"/>
                  </a:lnTo>
                  <a:lnTo>
                    <a:pt x="103" y="134"/>
                  </a:lnTo>
                  <a:lnTo>
                    <a:pt x="99" y="124"/>
                  </a:lnTo>
                  <a:lnTo>
                    <a:pt x="98" y="112"/>
                  </a:lnTo>
                  <a:lnTo>
                    <a:pt x="95" y="129"/>
                  </a:lnTo>
                  <a:lnTo>
                    <a:pt x="95" y="145"/>
                  </a:lnTo>
                  <a:lnTo>
                    <a:pt x="98" y="159"/>
                  </a:lnTo>
                  <a:lnTo>
                    <a:pt x="103" y="171"/>
                  </a:lnTo>
                  <a:lnTo>
                    <a:pt x="99" y="175"/>
                  </a:lnTo>
                  <a:lnTo>
                    <a:pt x="95" y="180"/>
                  </a:lnTo>
                  <a:lnTo>
                    <a:pt x="90" y="186"/>
                  </a:lnTo>
                  <a:lnTo>
                    <a:pt x="84" y="190"/>
                  </a:lnTo>
                  <a:lnTo>
                    <a:pt x="79" y="195"/>
                  </a:lnTo>
                  <a:lnTo>
                    <a:pt x="73" y="200"/>
                  </a:lnTo>
                  <a:lnTo>
                    <a:pt x="68" y="203"/>
                  </a:lnTo>
                  <a:lnTo>
                    <a:pt x="64" y="207"/>
                  </a:lnTo>
                  <a:lnTo>
                    <a:pt x="59" y="196"/>
                  </a:lnTo>
                  <a:lnTo>
                    <a:pt x="53" y="184"/>
                  </a:lnTo>
                  <a:lnTo>
                    <a:pt x="49" y="171"/>
                  </a:lnTo>
                  <a:lnTo>
                    <a:pt x="45" y="160"/>
                  </a:lnTo>
                  <a:lnTo>
                    <a:pt x="44" y="171"/>
                  </a:lnTo>
                  <a:lnTo>
                    <a:pt x="44" y="184"/>
                  </a:lnTo>
                  <a:lnTo>
                    <a:pt x="45" y="199"/>
                  </a:lnTo>
                  <a:lnTo>
                    <a:pt x="49" y="211"/>
                  </a:lnTo>
                  <a:close/>
                </a:path>
              </a:pathLst>
            </a:custGeom>
            <a:solidFill>
              <a:srgbClr val="3FD8B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09" name="Line 41"/>
            <p:cNvSpPr/>
            <p:nvPr/>
          </p:nvSpPr>
          <p:spPr>
            <a:xfrm>
              <a:off x="1691" y="993"/>
              <a:ext cx="238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10" name="Oval 42"/>
            <p:cNvSpPr/>
            <p:nvPr/>
          </p:nvSpPr>
          <p:spPr>
            <a:xfrm>
              <a:off x="1311" y="661"/>
              <a:ext cx="420" cy="381"/>
            </a:xfrm>
            <a:prstGeom prst="ellipse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8211" name="Rectangle 43"/>
            <p:cNvSpPr/>
            <p:nvPr/>
          </p:nvSpPr>
          <p:spPr>
            <a:xfrm>
              <a:off x="1519" y="853"/>
              <a:ext cx="420" cy="381"/>
            </a:xfrm>
            <a:prstGeom prst="rect">
              <a:avLst/>
            </a:prstGeom>
            <a:solidFill>
              <a:srgbClr val="FFFFFF"/>
            </a:solidFill>
            <a:ln w="38100" cap="flat" cmpd="dbl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8212" name="Line 44"/>
            <p:cNvSpPr/>
            <p:nvPr/>
          </p:nvSpPr>
          <p:spPr>
            <a:xfrm>
              <a:off x="1801" y="764"/>
              <a:ext cx="1400" cy="0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13" name="Line 45"/>
            <p:cNvSpPr/>
            <p:nvPr/>
          </p:nvSpPr>
          <p:spPr>
            <a:xfrm flipH="1">
              <a:off x="1412" y="1115"/>
              <a:ext cx="2" cy="1381"/>
            </a:xfrm>
            <a:prstGeom prst="line">
              <a:avLst/>
            </a:prstGeom>
            <a:ln w="38100" cap="flat" cmpd="dbl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218" name="AutoShape 50"/>
          <p:cNvSpPr/>
          <p:nvPr/>
        </p:nvSpPr>
        <p:spPr>
          <a:xfrm>
            <a:off x="762000" y="152400"/>
            <a:ext cx="6858000" cy="6705600"/>
          </a:xfrm>
          <a:custGeom>
            <a:avLst/>
            <a:gdLst>
              <a:gd name="txL" fmla="*/ 5037 w 21600"/>
              <a:gd name="txT" fmla="*/ 2277 h 21600"/>
              <a:gd name="txR" fmla="*/ 16557 w 21600"/>
              <a:gd name="txB" fmla="*/ 13677 h 21600"/>
            </a:gdLst>
            <a:ahLst/>
            <a:cxnLst>
              <a:cxn ang="17694720">
                <a:pos x="2147483646" y="2147483646"/>
              </a:cxn>
              <a:cxn ang="11796480">
                <a:pos x="2147483646" y="2147483646"/>
              </a:cxn>
              <a:cxn ang="589824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2ACED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pic>
        <p:nvPicPr>
          <p:cNvPr id="7219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914400"/>
            <a:ext cx="3087688" cy="3733800"/>
          </a:xfrm>
          <a:prstGeom prst="rect">
            <a:avLst/>
          </a:prstGeom>
          <a:gradFill rotWithShape="1">
            <a:gsLst>
              <a:gs pos="0">
                <a:srgbClr val="F2ACED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</p:spPr>
      </p:pic>
      <p:sp>
        <p:nvSpPr>
          <p:cNvPr id="7220" name="Text Box 52"/>
          <p:cNvSpPr txBox="1">
            <a:spLocks noChangeArrowheads="1"/>
          </p:cNvSpPr>
          <p:nvPr/>
        </p:nvSpPr>
        <p:spPr bwMode="auto">
          <a:xfrm>
            <a:off x="5105400" y="5715000"/>
            <a:ext cx="3581400" cy="1016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en-US" sz="240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Thì</a:t>
            </a:r>
            <a:r>
              <a:rPr kumimoji="0" lang="en-US" altLang="en-US" sz="240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thầm</a:t>
            </a:r>
            <a:r>
              <a:rPr kumimoji="0" lang="en-US" altLang="en-US" sz="240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altLang="en-US" sz="240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gọi</a:t>
            </a:r>
            <a:r>
              <a:rPr kumimoji="0" lang="en-US" altLang="en-US" sz="240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nhỏ</a:t>
            </a:r>
            <a:endParaRPr kumimoji="0" lang="en-US" altLang="en-US" sz="2400" kern="1200" cap="none" spc="0" normalizeH="0" baseline="0" noProof="0" dirty="0">
              <a:solidFill>
                <a:schemeClr val="accent4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en-US" sz="240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Cô</a:t>
            </a:r>
            <a:r>
              <a:rPr kumimoji="0" lang="en-US" altLang="en-US" sz="240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giáo</a:t>
            </a:r>
            <a:r>
              <a:rPr kumimoji="0" lang="en-US" altLang="en-US" sz="240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hiền</a:t>
            </a:r>
            <a:r>
              <a:rPr kumimoji="0" lang="en-US" altLang="en-US" sz="240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altLang="en-US" sz="2400" kern="1200" cap="none" spc="0" normalizeH="0" baseline="0" noProof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kern="1200" cap="none" spc="0" normalizeH="0" baseline="0" noProof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em</a:t>
            </a:r>
            <a:endParaRPr kumimoji="0" lang="en-US" altLang="en-US" sz="2400" kern="1200" cap="none" spc="0" normalizeH="0" baseline="0" noProof="0" dirty="0">
              <a:solidFill>
                <a:schemeClr val="accent4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221" name="co giao 1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5410200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73412" fill="hold"/>
                                        <p:tgtEl>
                                          <p:spTgt spid="7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21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2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8" descr="200709100131479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71450"/>
            <a:ext cx="1800225" cy="1744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8" descr="200709100131479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8038" y="-171450"/>
            <a:ext cx="1800225" cy="1744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8" descr="200709100131479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6600" y="-171450"/>
            <a:ext cx="1800225" cy="1744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8" descr="200709100131479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0975" y="5167313"/>
            <a:ext cx="1800225" cy="1744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8" descr="200709100131479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6763" y="5078413"/>
            <a:ext cx="1800225" cy="1744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8" descr="200709100131479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8038" y="5167313"/>
            <a:ext cx="1800225" cy="1744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9"/>
          <p:cNvSpPr/>
          <p:nvPr/>
        </p:nvSpPr>
        <p:spPr>
          <a:xfrm>
            <a:off x="637961" y="1844824"/>
            <a:ext cx="7561685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Đàm</a:t>
            </a:r>
            <a:r>
              <a:rPr kumimoji="0" lang="en-US" sz="72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thoại</a:t>
            </a:r>
            <a:r>
              <a:rPr kumimoji="0" lang="en-US" sz="72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72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72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sz="72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72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thơ</a:t>
            </a:r>
            <a:endParaRPr kumimoji="0" lang="en-US" sz="72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127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09600" y="838200"/>
            <a:ext cx="6705600" cy="625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57200" lvl="0" indent="-457200" algn="just" eaLnBrk="1" hangingPunct="1">
              <a:lnSpc>
                <a:spcPts val="2000"/>
              </a:lnSpc>
              <a:spcBef>
                <a:spcPct val="0"/>
              </a:spcBef>
              <a:buChar char="-"/>
            </a:pPr>
            <a:r>
              <a:rPr lang="nl-NL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trường cô dạy bạn nhỏ về điều gì?</a:t>
            </a:r>
            <a:endParaRPr lang="nl-NL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eaLnBrk="1" hangingPunct="1">
              <a:lnSpc>
                <a:spcPts val="2000"/>
              </a:lnSpc>
              <a:spcBef>
                <a:spcPct val="0"/>
              </a:spcBef>
              <a:buChar char="-"/>
            </a:pP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951</Words>
  <Application>WPS Slides</Application>
  <PresentationFormat>On-screen Show (4:3)</PresentationFormat>
  <Paragraphs>64</Paragraphs>
  <Slides>16</Slides>
  <Notes>0</Notes>
  <HiddenSlides>0</HiddenSlides>
  <MMClips>1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SimSun</vt:lpstr>
      <vt:lpstr>Wingdings</vt:lpstr>
      <vt:lpstr>Calibri</vt:lpstr>
      <vt:lpstr>.VnTime</vt:lpstr>
      <vt:lpstr>Segoe Print</vt:lpstr>
      <vt:lpstr>Times New Roman</vt:lpstr>
      <vt:lpstr>.VnCentury Schoolbook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thuyet</dc:creator>
  <cp:lastModifiedBy>ACER</cp:lastModifiedBy>
  <cp:revision>24</cp:revision>
  <dcterms:created xsi:type="dcterms:W3CDTF">2011-09-26T13:13:51Z</dcterms:created>
  <dcterms:modified xsi:type="dcterms:W3CDTF">2025-04-23T12:51:45Z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34DD4929D8EA41469293434648F1F622_13</vt:lpwstr>
  </property>
  <property fmtid="{D5CDD505-2E9C-101B-9397-08002B2CF9AE}" pid="3" name="KSOProductBuildVer">
    <vt:lpwstr>1033-12.2.0.20795</vt:lpwstr>
  </property>
</Properties>
</file>