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300" r:id="rId4"/>
    <p:sldId id="309" r:id="rId5"/>
    <p:sldId id="288" r:id="rId6"/>
    <p:sldId id="274" r:id="rId7"/>
    <p:sldId id="275" r:id="rId8"/>
    <p:sldId id="284" r:id="rId9"/>
    <p:sldId id="277" r:id="rId10"/>
    <p:sldId id="278" r:id="rId11"/>
    <p:sldId id="301" r:id="rId12"/>
    <p:sldId id="307" r:id="rId13"/>
    <p:sldId id="303" r:id="rId14"/>
    <p:sldId id="292" r:id="rId15"/>
    <p:sldId id="304" r:id="rId16"/>
    <p:sldId id="293" r:id="rId17"/>
    <p:sldId id="294" r:id="rId18"/>
    <p:sldId id="302" r:id="rId19"/>
    <p:sldId id="295" r:id="rId20"/>
    <p:sldId id="306" r:id="rId21"/>
    <p:sldId id="281" r:id="rId22"/>
    <p:sldId id="308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00"/>
    <a:srgbClr val="00FF00"/>
    <a:srgbClr val="FF0000"/>
    <a:srgbClr val="FF0066"/>
    <a:srgbClr val="0000FF"/>
    <a:srgbClr val="CC3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0"/>
    <p:restoredTop sz="94265"/>
  </p:normalViewPr>
  <p:slideViewPr>
    <p:cSldViewPr showGuides="1"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056" name="Freeform 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" name="Freeform 4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" name="Freeform 4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Freeform 5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5846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47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48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49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50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58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58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7" name="Picture 5" descr="48dbbe9203c6c_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0" y="-152400"/>
            <a:ext cx="10744200" cy="7010400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sp>
        <p:nvSpPr>
          <p:cNvPr id="3075" name="Text Box 7"/>
          <p:cNvSpPr txBox="1"/>
          <p:nvPr/>
        </p:nvSpPr>
        <p:spPr>
          <a:xfrm>
            <a:off x="1676400" y="2362200"/>
            <a:ext cx="746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905000" y="3505200"/>
            <a:ext cx="7696200" cy="1783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 sz="4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sz="4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Đề tài: Thơ “ quả”</a:t>
            </a:r>
            <a:endParaRPr sz="4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77" name="Oval 17"/>
          <p:cNvSpPr/>
          <p:nvPr/>
        </p:nvSpPr>
        <p:spPr>
          <a:xfrm>
            <a:off x="3962400" y="15240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50" name="Oval 18"/>
          <p:cNvSpPr/>
          <p:nvPr/>
        </p:nvSpPr>
        <p:spPr>
          <a:xfrm>
            <a:off x="5334000" y="16764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79" name="Oval 19"/>
          <p:cNvSpPr/>
          <p:nvPr/>
        </p:nvSpPr>
        <p:spPr>
          <a:xfrm>
            <a:off x="1676400" y="13716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80" name="Oval 20"/>
          <p:cNvSpPr/>
          <p:nvPr/>
        </p:nvSpPr>
        <p:spPr>
          <a:xfrm>
            <a:off x="4419600" y="9144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53" name="Oval 21"/>
          <p:cNvSpPr/>
          <p:nvPr/>
        </p:nvSpPr>
        <p:spPr>
          <a:xfrm>
            <a:off x="3962400" y="15240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54" name="Oval 22"/>
          <p:cNvSpPr/>
          <p:nvPr/>
        </p:nvSpPr>
        <p:spPr>
          <a:xfrm>
            <a:off x="3048000" y="16002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55" name="Oval 23"/>
          <p:cNvSpPr/>
          <p:nvPr/>
        </p:nvSpPr>
        <p:spPr>
          <a:xfrm>
            <a:off x="4419600" y="9144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56" name="Oval 24"/>
          <p:cNvSpPr/>
          <p:nvPr/>
        </p:nvSpPr>
        <p:spPr>
          <a:xfrm>
            <a:off x="2514600" y="26670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61" name="Oval 29"/>
          <p:cNvSpPr/>
          <p:nvPr/>
        </p:nvSpPr>
        <p:spPr>
          <a:xfrm>
            <a:off x="6400800" y="13716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62" name="Oval 30"/>
          <p:cNvSpPr/>
          <p:nvPr/>
        </p:nvSpPr>
        <p:spPr>
          <a:xfrm>
            <a:off x="7696200" y="17526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63" name="Oval 31"/>
          <p:cNvSpPr/>
          <p:nvPr/>
        </p:nvSpPr>
        <p:spPr>
          <a:xfrm>
            <a:off x="6858000" y="25146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295400" y="5562600"/>
            <a:ext cx="5334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4400" b="1" kern="1200" cap="none" spc="0" normalizeH="0" baseline="0" noProof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69" name="Oval 37"/>
          <p:cNvSpPr/>
          <p:nvPr/>
        </p:nvSpPr>
        <p:spPr>
          <a:xfrm>
            <a:off x="4572000" y="23622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70" name="Oval 38"/>
          <p:cNvSpPr/>
          <p:nvPr/>
        </p:nvSpPr>
        <p:spPr>
          <a:xfrm>
            <a:off x="5715000" y="26670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71" name="Oval 39"/>
          <p:cNvSpPr/>
          <p:nvPr/>
        </p:nvSpPr>
        <p:spPr>
          <a:xfrm>
            <a:off x="5486400" y="838200"/>
            <a:ext cx="685800" cy="609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92" name="AutoShape 40"/>
          <p:cNvSpPr/>
          <p:nvPr/>
        </p:nvSpPr>
        <p:spPr>
          <a:xfrm>
            <a:off x="-228600" y="0"/>
            <a:ext cx="2057400" cy="1752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93" name="Rectangle 42"/>
          <p:cNvSpPr/>
          <p:nvPr/>
        </p:nvSpPr>
        <p:spPr>
          <a:xfrm>
            <a:off x="2286000" y="5715000"/>
            <a:ext cx="63436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</a:rPr>
              <a:t>Giáo viên: Nguyễn Thị 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ương Giang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94" name="WordArt 43"/>
          <p:cNvSpPr>
            <a:spLocks noTextEdit="1"/>
          </p:cNvSpPr>
          <p:nvPr/>
        </p:nvSpPr>
        <p:spPr>
          <a:xfrm>
            <a:off x="1752600" y="685800"/>
            <a:ext cx="7048500" cy="2286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1"/>
              </a:avLst>
            </a:prstTxWarp>
            <a:normAutofit/>
          </a:bodyPr>
          <a:p>
            <a:pPr algn="ctr" eaLnBrk="0" hangingPunct="0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95" name="WordArt 44"/>
          <p:cNvSpPr>
            <a:spLocks noTextEdit="1"/>
          </p:cNvSpPr>
          <p:nvPr/>
        </p:nvSpPr>
        <p:spPr>
          <a:xfrm>
            <a:off x="2438400" y="1524000"/>
            <a:ext cx="56197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 eaLnBrk="0" hangingPunct="0"/>
            <a:r>
              <a:rPr lang="en-US" sz="3600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Trường mầm non hoa hồng</a:t>
            </a:r>
            <a:endParaRPr lang="en-US" sz="3600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96" name="WordArt 45"/>
          <p:cNvSpPr>
            <a:spLocks noTextEdit="1"/>
          </p:cNvSpPr>
          <p:nvPr/>
        </p:nvSpPr>
        <p:spPr>
          <a:xfrm>
            <a:off x="2590800" y="2514600"/>
            <a:ext cx="578167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800" b="1" spc="560">
                <a:solidFill>
                  <a:srgbClr val="660066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Lĩnh vực phát triển ngôn ngữ</a:t>
            </a:r>
            <a:endParaRPr lang="en-US" sz="2800" b="1" spc="560">
              <a:solidFill>
                <a:srgbClr val="660066"/>
              </a:soli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 animBg="1"/>
      <p:bldP spid="18453" grpId="0" animBg="1"/>
      <p:bldP spid="18454" grpId="0" animBg="1"/>
      <p:bldP spid="18455" grpId="0" animBg="1"/>
      <p:bldP spid="18456" grpId="0" animBg="1"/>
      <p:bldP spid="18461" grpId="0" animBg="1"/>
      <p:bldP spid="18462" grpId="0" animBg="1"/>
      <p:bldP spid="18463" grpId="0" animBg="1"/>
      <p:bldP spid="18469" grpId="0" animBg="1"/>
      <p:bldP spid="18470" grpId="0" animBg="1"/>
      <p:bldP spid="184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143754788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562600" y="0"/>
            <a:ext cx="3581400" cy="3657600"/>
          </a:xfrm>
          <a:ln/>
        </p:spPr>
      </p:pic>
      <p:pic>
        <p:nvPicPr>
          <p:cNvPr id="40965" name="Picture 5" descr="dà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3048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 descr="mậ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0"/>
            <a:ext cx="28194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 descr="N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43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images[79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657600"/>
            <a:ext cx="3124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 descr="loai_hoa_qua_giup_giam_can_sau_sinh_tot_nhat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733800"/>
            <a:ext cx="29718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48dbbe9203c6c_f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0066">
              <a:alpha val="100000"/>
            </a:srgbClr>
          </a:solidFill>
          <a:ln/>
        </p:spPr>
      </p:pic>
      <p:sp>
        <p:nvSpPr>
          <p:cNvPr id="53253" name="Oval 5"/>
          <p:cNvSpPr/>
          <p:nvPr/>
        </p:nvSpPr>
        <p:spPr>
          <a:xfrm>
            <a:off x="2667000" y="2133600"/>
            <a:ext cx="5867400" cy="2362200"/>
          </a:xfrm>
          <a:prstGeom prst="ellipse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dirty="0">
              <a:latin typeface="Arial" panose="020B0604020202020204" pitchFamily="34" charset="0"/>
            </a:endParaRPr>
          </a:p>
        </p:txBody>
      </p:sp>
      <p:sp>
        <p:nvSpPr>
          <p:cNvPr id="12292" name="WordArt 6"/>
          <p:cNvSpPr>
            <a:spLocks noTextEdit="1"/>
          </p:cNvSpPr>
          <p:nvPr/>
        </p:nvSpPr>
        <p:spPr>
          <a:xfrm>
            <a:off x="2743200" y="3048000"/>
            <a:ext cx="53149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Đàm thoại</a:t>
            </a:r>
            <a:endParaRPr lang="en-US" sz="40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5" name="Picture 5" descr="dà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33800"/>
            <a:ext cx="3048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 descr="mậ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 descr="N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images[79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733800"/>
            <a:ext cx="31242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 descr="loai_hoa_qua_giup_giam_can_sau_sinh_tot_nhat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733800"/>
            <a:ext cx="29718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5" name="Picture 7" descr="N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6" name="Picture 8" descr="mậ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8" name="Picture 6" descr="dà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13" descr="loai_hoa_qua_giup_giam_can_sau_sinh_tot_nha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83" name="Picture 7" descr="images[79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8" name="Picture 8" descr="ANd9GcQ9Fz-v-6Mq1wH-jLb0f838BmzYg8kL1iX2q5rvJtBJYWqbO5pnP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48dbbe9203c6c_f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0066">
              <a:alpha val="100000"/>
            </a:srgbClr>
          </a:solidFill>
          <a:ln/>
        </p:spPr>
      </p:pic>
      <p:sp>
        <p:nvSpPr>
          <p:cNvPr id="53253" name="Oval 5"/>
          <p:cNvSpPr/>
          <p:nvPr/>
        </p:nvSpPr>
        <p:spPr>
          <a:xfrm>
            <a:off x="2667000" y="2133600"/>
            <a:ext cx="5867400" cy="2362200"/>
          </a:xfrm>
          <a:prstGeom prst="ellipse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dirty="0">
              <a:latin typeface="Arial" panose="020B0604020202020204" pitchFamily="34" charset="0"/>
            </a:endParaRPr>
          </a:p>
        </p:txBody>
      </p:sp>
      <p:sp>
        <p:nvSpPr>
          <p:cNvPr id="20484" name="WordArt 6"/>
          <p:cNvSpPr>
            <a:spLocks noTextEdit="1"/>
          </p:cNvSpPr>
          <p:nvPr/>
        </p:nvSpPr>
        <p:spPr>
          <a:xfrm>
            <a:off x="2743200" y="3048000"/>
            <a:ext cx="53149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Dạy thơ</a:t>
            </a:r>
            <a:endParaRPr lang="en-US" sz="40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20" name="Picture 4" descr="xoaiChu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Picture 5" descr="KheChum">
            <a:hlinkClick r:id="" action="ppaction://noaction">
              <a:snd r:embed="rId2" name="SR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6" descr="tá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7" descr="untitl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4" name="Rectangle 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0425" name="Rectangle 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WordArt 190"/>
          <p:cNvSpPr>
            <a:spLocks noTextEdit="1"/>
          </p:cNvSpPr>
          <p:nvPr/>
        </p:nvSpPr>
        <p:spPr>
          <a:xfrm>
            <a:off x="0" y="228600"/>
            <a:ext cx="8915400" cy="6629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Trò chơi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Bé kheó tay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5" name="Picture 5" descr="dà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33800"/>
            <a:ext cx="3048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 descr="mậ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 descr="N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images[79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733800"/>
            <a:ext cx="31242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 descr="loai_hoa_qua_giup_giam_can_sau_sinh_tot_nhat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733800"/>
            <a:ext cx="29718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143754788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562600" y="0"/>
            <a:ext cx="3581400" cy="3657600"/>
          </a:xfrm>
          <a:ln/>
        </p:spPr>
      </p:pic>
      <p:pic>
        <p:nvPicPr>
          <p:cNvPr id="40965" name="Picture 5" descr="dà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3048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 descr="mậ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0"/>
            <a:ext cx="28194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 descr="N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43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images[79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657600"/>
            <a:ext cx="3124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 descr="loai_hoa_qua_giup_giam_can_sau_sinh_tot_nhat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733800"/>
            <a:ext cx="29718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8" name="Picture 8" descr="143754788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038600" cy="6858000"/>
          </a:xfrm>
          <a:ln/>
        </p:spPr>
      </p:pic>
      <p:pic>
        <p:nvPicPr>
          <p:cNvPr id="20493" name="Picture 13" descr="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E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170" name="Text Box 4"/>
          <p:cNvSpPr txBox="1"/>
          <p:nvPr/>
        </p:nvSpPr>
        <p:spPr>
          <a:xfrm>
            <a:off x="609600" y="685800"/>
            <a:ext cx="7772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pic>
        <p:nvPicPr>
          <p:cNvPr id="21514" name="Picture 10" descr="mậ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867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14375478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3276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13" descr="9k="/>
          <p:cNvSpPr>
            <a:spLocks noChangeAspect="1"/>
          </p:cNvSpPr>
          <p:nvPr/>
        </p:nvSpPr>
        <p:spPr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74" name="AutoShape 15" descr="9k="/>
          <p:cNvSpPr>
            <a:spLocks noChangeAspect="1"/>
          </p:cNvSpPr>
          <p:nvPr/>
        </p:nvSpPr>
        <p:spPr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75" name="AutoShape 17" descr="9k="/>
          <p:cNvSpPr>
            <a:spLocks noChangeAspect="1"/>
          </p:cNvSpPr>
          <p:nvPr/>
        </p:nvSpPr>
        <p:spPr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76" name="AutoShape 19" descr="9k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8" name="Picture 4" descr="dà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248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1437547881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0"/>
            <a:ext cx="28956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3558" name="Picture 6" descr="14375478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0"/>
            <a:ext cx="3657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 descr="loai_hoa_qua_giup_giam_can_sau_sinh_tot_nha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ED8"/>
            </a:gs>
            <a:gs pos="100000">
              <a:srgbClr val="FF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4582" name="Picture 6" descr="images[79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0" descr="14375478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138</Words>
  <Application>WPS Slides</Application>
  <PresentationFormat>On-screen Show (4:3)</PresentationFormat>
  <Paragraphs>15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Arial Black</vt:lpstr>
      <vt:lpstr>Calibri</vt:lpstr>
      <vt:lpstr>Times New Roman</vt:lpstr>
      <vt:lpstr>Microsoft YaHei</vt:lpstr>
      <vt:lpstr>Arial Unicode MS</vt:lpstr>
      <vt:lpstr>Glass Layers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Giang Nguyễn</cp:lastModifiedBy>
  <cp:revision>235</cp:revision>
  <dcterms:created xsi:type="dcterms:W3CDTF">2009-11-23T08:09:26Z</dcterms:created>
  <dcterms:modified xsi:type="dcterms:W3CDTF">2025-04-23T13:45:15Z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8FCC0AA9085243349CFD093FD3B86F2D_13</vt:lpwstr>
  </property>
  <property fmtid="{D5CDD505-2E9C-101B-9397-08002B2CF9AE}" pid="3" name="KSOProductBuildVer">
    <vt:lpwstr>1033-12.2.0.20795</vt:lpwstr>
  </property>
</Properties>
</file>