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7" r:id="rId3"/>
    <p:sldId id="271" r:id="rId4"/>
    <p:sldId id="272" r:id="rId5"/>
    <p:sldId id="273" r:id="rId6"/>
    <p:sldId id="275" r:id="rId7"/>
    <p:sldId id="274" r:id="rId8"/>
    <p:sldId id="276" r:id="rId9"/>
    <p:sldId id="278" r:id="rId10"/>
    <p:sldId id="279" r:id="rId11"/>
    <p:sldId id="281" r:id="rId12"/>
    <p:sldId id="284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17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85800" y="0"/>
            <a:ext cx="60309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HOA HỒNG</a:t>
            </a:r>
            <a:endParaRPr lang="en-US" altLang="en-US" sz="1600" b="1" dirty="0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362200" y="1441794"/>
            <a:ext cx="3970576" cy="95621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C00"/>
              </a:contourClr>
            </a:sp3d>
          </a:bodyPr>
          <a:lstStyle/>
          <a:p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354024" y="2843062"/>
            <a:ext cx="3750151" cy="50547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8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544377"/>
            <a:ext cx="2971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24 – 36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tháng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20 - 25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Liễu</a:t>
            </a:r>
            <a:endParaRPr lang="vi-VN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3" y="3934470"/>
            <a:ext cx="2475640" cy="18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34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6415"/>
            <a:ext cx="4753757" cy="35653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39318" y="421315"/>
            <a:ext cx="3787727" cy="161162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105400" y="2475710"/>
            <a:ext cx="3576710" cy="1498209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334000" y="4267200"/>
            <a:ext cx="2627142" cy="1318846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637" y="1205581"/>
            <a:ext cx="6858000" cy="2608329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3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971800"/>
            <a:ext cx="525780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753757" cy="3565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1" y="18288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529278" y="774290"/>
            <a:ext cx="3276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91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00200"/>
            <a:ext cx="4469750" cy="15696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7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7503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634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6390" y="5657671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330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562600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9306940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43000"/>
            <a:ext cx="584839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2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74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119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Dạy trẻ đọc thơ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</cp:revision>
  <dcterms:created xsi:type="dcterms:W3CDTF">2017-03-10T07:45:13Z</dcterms:created>
  <dcterms:modified xsi:type="dcterms:W3CDTF">2025-04-22T13:46:51Z</dcterms:modified>
</cp:coreProperties>
</file>