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2" r:id="rId5"/>
    <p:sldId id="261" r:id="rId6"/>
    <p:sldId id="275" r:id="rId7"/>
    <p:sldId id="274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1" r:id="rId18"/>
    <p:sldId id="257" r:id="rId19"/>
    <p:sldId id="258" r:id="rId20"/>
    <p:sldId id="276" r:id="rId21"/>
    <p:sldId id="277" r:id="rId22"/>
    <p:sldId id="278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740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9B0B8-2FC1-45A2-9DED-6019249F9D6F}" type="datetimeFigureOut">
              <a:rPr lang="en-US" smtClean="0"/>
              <a:t>12/22/2018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4F35-0D24-46FB-8E5B-D25B7C75A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16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9B0B8-2FC1-45A2-9DED-6019249F9D6F}" type="datetimeFigureOut">
              <a:rPr lang="en-US" smtClean="0"/>
              <a:t>12/22/2018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4F35-0D24-46FB-8E5B-D25B7C75A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97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9B0B8-2FC1-45A2-9DED-6019249F9D6F}" type="datetimeFigureOut">
              <a:rPr lang="en-US" smtClean="0"/>
              <a:t>12/22/2018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4F35-0D24-46FB-8E5B-D25B7C75A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097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9B0B8-2FC1-45A2-9DED-6019249F9D6F}" type="datetimeFigureOut">
              <a:rPr lang="en-US" smtClean="0"/>
              <a:t>12/22/2018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4F35-0D24-46FB-8E5B-D25B7C75A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620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9B0B8-2FC1-45A2-9DED-6019249F9D6F}" type="datetimeFigureOut">
              <a:rPr lang="en-US" smtClean="0"/>
              <a:t>12/22/2018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4F35-0D24-46FB-8E5B-D25B7C75A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63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9B0B8-2FC1-45A2-9DED-6019249F9D6F}" type="datetimeFigureOut">
              <a:rPr lang="en-US" smtClean="0"/>
              <a:t>12/22/2018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4F35-0D24-46FB-8E5B-D25B7C75A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867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9B0B8-2FC1-45A2-9DED-6019249F9D6F}" type="datetimeFigureOut">
              <a:rPr lang="en-US" smtClean="0"/>
              <a:t>12/22/2018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4F35-0D24-46FB-8E5B-D25B7C75A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416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9B0B8-2FC1-45A2-9DED-6019249F9D6F}" type="datetimeFigureOut">
              <a:rPr lang="en-US" smtClean="0"/>
              <a:t>12/22/2018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4F35-0D24-46FB-8E5B-D25B7C75A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86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9B0B8-2FC1-45A2-9DED-6019249F9D6F}" type="datetimeFigureOut">
              <a:rPr lang="en-US" smtClean="0"/>
              <a:t>12/22/2018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4F35-0D24-46FB-8E5B-D25B7C75A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309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9B0B8-2FC1-45A2-9DED-6019249F9D6F}" type="datetimeFigureOut">
              <a:rPr lang="en-US" smtClean="0"/>
              <a:t>12/22/2018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4F35-0D24-46FB-8E5B-D25B7C75A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834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9B0B8-2FC1-45A2-9DED-6019249F9D6F}" type="datetimeFigureOut">
              <a:rPr lang="en-US" smtClean="0"/>
              <a:t>12/22/2018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4F35-0D24-46FB-8E5B-D25B7C75A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537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9B0B8-2FC1-45A2-9DED-6019249F9D6F}" type="datetimeFigureOut">
              <a:rPr lang="en-US" smtClean="0"/>
              <a:t>12/22/2018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74F35-0D24-46FB-8E5B-D25B7C75A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66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37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77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22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60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79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ếng con hổ gầm - Chúa sơn lâm gầm rú - vang rừng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0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1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20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115" y="-1621"/>
            <a:ext cx="47244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19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92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18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7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28800" y="5288340"/>
            <a:ext cx="5227713" cy="1569660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en-US" sz="9600" b="1" dirty="0">
                <a:solidFill>
                  <a:srgbClr val="FFFF00"/>
                </a:solidFill>
              </a:rPr>
              <a:t>Con </a:t>
            </a:r>
            <a:r>
              <a:rPr lang="en-US" sz="9600" b="1" dirty="0" err="1">
                <a:solidFill>
                  <a:srgbClr val="FFFF00"/>
                </a:solidFill>
              </a:rPr>
              <a:t>sư</a:t>
            </a:r>
            <a:r>
              <a:rPr lang="en-US" sz="9600" b="1" dirty="0">
                <a:solidFill>
                  <a:srgbClr val="FFFF00"/>
                </a:solidFill>
              </a:rPr>
              <a:t> </a:t>
            </a:r>
            <a:r>
              <a:rPr lang="en-US" sz="9600" b="1" dirty="0" err="1">
                <a:solidFill>
                  <a:srgbClr val="FFFF00"/>
                </a:solidFill>
              </a:rPr>
              <a:t>tử</a:t>
            </a:r>
            <a:endParaRPr lang="en-US" sz="9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9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95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42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3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" y="0"/>
            <a:ext cx="91358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3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11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4953000" cy="5410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85800"/>
            <a:ext cx="45720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11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82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86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23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054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0"/>
            <a:ext cx="4495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49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hat con huo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03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93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86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3</Words>
  <Application>Microsoft Office PowerPoint</Application>
  <PresentationFormat>On-screen Show (4:3)</PresentationFormat>
  <Paragraphs>1</Paragraphs>
  <Slides>23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TTT</dc:creator>
  <cp:lastModifiedBy>TTT</cp:lastModifiedBy>
  <cp:revision>15</cp:revision>
  <dcterms:created xsi:type="dcterms:W3CDTF">2018-12-23T01:41:54Z</dcterms:created>
  <dcterms:modified xsi:type="dcterms:W3CDTF">2018-12-23T03:54:16Z</dcterms:modified>
</cp:coreProperties>
</file>