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6" r:id="rId4"/>
    <p:sldId id="324" r:id="rId5"/>
    <p:sldId id="299" r:id="rId6"/>
    <p:sldId id="312" r:id="rId7"/>
    <p:sldId id="300" r:id="rId8"/>
    <p:sldId id="301" r:id="rId9"/>
    <p:sldId id="302" r:id="rId10"/>
    <p:sldId id="321" r:id="rId11"/>
    <p:sldId id="306" r:id="rId12"/>
    <p:sldId id="307" r:id="rId13"/>
    <p:sldId id="310" r:id="rId14"/>
    <p:sldId id="304" r:id="rId15"/>
    <p:sldId id="332" r:id="rId16"/>
    <p:sldId id="319" r:id="rId17"/>
    <p:sldId id="327" r:id="rId18"/>
    <p:sldId id="269" r:id="rId19"/>
    <p:sldId id="270" r:id="rId20"/>
    <p:sldId id="317" r:id="rId21"/>
    <p:sldId id="282" r:id="rId22"/>
    <p:sldId id="288" r:id="rId23"/>
    <p:sldId id="289" r:id="rId24"/>
    <p:sldId id="286" r:id="rId25"/>
    <p:sldId id="283" r:id="rId26"/>
    <p:sldId id="284" r:id="rId27"/>
    <p:sldId id="287" r:id="rId28"/>
    <p:sldId id="331" r:id="rId29"/>
    <p:sldId id="309" r:id="rId30"/>
    <p:sldId id="328" r:id="rId31"/>
    <p:sldId id="329" r:id="rId3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50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81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microsoft.com/office/2007/relationships/media" Target="file:///C:\Documents%20and%20Settings\Windows%20XP\Desktop\NGHE%20XAY%20DUNG\phim%20nge%20xay%20dung.wmv" TargetMode="External"/><Relationship Id="rId1" Type="http://schemas.openxmlformats.org/officeDocument/2006/relationships/video" Target="file:///C:\Documents%20and%20Settings\Windows%20XP\Desktop\NGHE%20XAY%20DUNG\phim%20nge%20xay%20dung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0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11.jpeg"/><Relationship Id="rId7" Type="http://schemas.openxmlformats.org/officeDocument/2006/relationships/image" Target="../media/image8.png"/><Relationship Id="rId6" Type="http://schemas.openxmlformats.org/officeDocument/2006/relationships/image" Target="../media/image38.jpeg"/><Relationship Id="rId5" Type="http://schemas.openxmlformats.org/officeDocument/2006/relationships/image" Target="../media/image40.jpeg"/><Relationship Id="rId4" Type="http://schemas.openxmlformats.org/officeDocument/2006/relationships/image" Target="../media/image36.jpeg"/><Relationship Id="rId3" Type="http://schemas.openxmlformats.org/officeDocument/2006/relationships/image" Target="../media/image22.png"/><Relationship Id="rId2" Type="http://schemas.microsoft.com/office/2007/relationships/media" Target="file:///C:\Documents%20and%20Settings\Windows%20XP\Desktop\NGHE%20XAY%20DUNG\phim%20nge%20xay%20dung.wmv" TargetMode="External"/><Relationship Id="rId10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Windows%20XP\Desktop\NGHE%20XAY%20DUNG\phim%20nge%20xay%20dung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37.jpeg"/><Relationship Id="rId3" Type="http://schemas.openxmlformats.org/officeDocument/2006/relationships/image" Target="../media/image38.jpeg"/><Relationship Id="rId2" Type="http://schemas.openxmlformats.org/officeDocument/2006/relationships/image" Target="../media/image40.jpeg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2" descr="hinh de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937" y="-635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8"/>
          <p:cNvSpPr>
            <a:spLocks noTextEdit="1"/>
          </p:cNvSpPr>
          <p:nvPr/>
        </p:nvSpPr>
        <p:spPr>
          <a:xfrm>
            <a:off x="1600200" y="914400"/>
            <a:ext cx="6019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8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</a:rPr>
              <a:t>UBND THỊ XÃ BUÔN HỒ</a:t>
            </a:r>
            <a:endParaRPr lang="en-US" sz="28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28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</a:rPr>
              <a:t>TRƯỜNG MN HOA HỒNG</a:t>
            </a:r>
            <a:endParaRPr lang="en-US" sz="28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28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</a:rPr>
              <a:t>Lĩnh vực khám phá khoa học</a:t>
            </a:r>
            <a:endParaRPr lang="en-US" sz="28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2054" name="WordArt 9"/>
          <p:cNvSpPr>
            <a:spLocks noTextEdit="1"/>
          </p:cNvSpPr>
          <p:nvPr/>
        </p:nvSpPr>
        <p:spPr>
          <a:xfrm>
            <a:off x="1066800" y="3810000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Đối tượng: 5 - 6 Tuổi</a:t>
            </a:r>
            <a:endParaRPr lang="en-US" sz="2400">
              <a:ln w="9525" cap="flat" cmpd="sng">
                <a:solidFill>
                  <a:srgbClr val="3366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2400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Thời gian: 30-35 phút</a:t>
            </a:r>
            <a:endParaRPr lang="en-US" sz="2400">
              <a:ln w="9525" cap="flat" cmpd="sng">
                <a:solidFill>
                  <a:srgbClr val="3366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2400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Người dạy: Nguyễn Thị </a:t>
            </a:r>
            <a:r>
              <a:rPr lang="vi-VN" altLang="en-US" sz="2400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tuyết </a:t>
            </a:r>
            <a:r>
              <a:rPr lang="vi-VN" altLang="en-US" sz="2400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nhung</a:t>
            </a:r>
            <a:endParaRPr lang="vi-VN" altLang="en-US" sz="2400">
              <a:ln w="9525" cap="flat" cmpd="sng">
                <a:solidFill>
                  <a:srgbClr val="3366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2055" name="Picture 5" descr="ktmj_5002267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60199">
            <a:off x="7391400" y="4889500"/>
            <a:ext cx="1516063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6" descr="ktmj_5002267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4565" flipH="1">
            <a:off x="304800" y="4559300"/>
            <a:ext cx="1401763" cy="229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7" name="WordArt 7"/>
          <p:cNvSpPr>
            <a:spLocks noTextEdit="1"/>
          </p:cNvSpPr>
          <p:nvPr/>
        </p:nvSpPr>
        <p:spPr>
          <a:xfrm>
            <a:off x="1447800" y="2590800"/>
            <a:ext cx="6324600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Đề tài :  " Trò chuyện về nghề xây dựng "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3" descr="cat-den-cat-den-xay-d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0"/>
            <a:ext cx="4495800" cy="594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4" descr="13634661243718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WordArt 7"/>
          <p:cNvSpPr>
            <a:spLocks noTextEdit="1"/>
          </p:cNvSpPr>
          <p:nvPr/>
        </p:nvSpPr>
        <p:spPr>
          <a:xfrm>
            <a:off x="1219200" y="61722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Đá sỏi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1269" name="WordArt 7"/>
          <p:cNvSpPr>
            <a:spLocks noTextEdit="1"/>
          </p:cNvSpPr>
          <p:nvPr/>
        </p:nvSpPr>
        <p:spPr>
          <a:xfrm>
            <a:off x="6019800" y="6096000"/>
            <a:ext cx="1600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Cát xây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503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43400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nop-thue-bang-xi-mang-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4196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WordArt 7"/>
          <p:cNvSpPr>
            <a:spLocks noTextEdit="1"/>
          </p:cNvSpPr>
          <p:nvPr/>
        </p:nvSpPr>
        <p:spPr>
          <a:xfrm>
            <a:off x="914400" y="5943600"/>
            <a:ext cx="220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Đá dăm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2293" name="WordArt 7"/>
          <p:cNvSpPr>
            <a:spLocks noTextEdit="1"/>
          </p:cNvSpPr>
          <p:nvPr/>
        </p:nvSpPr>
        <p:spPr>
          <a:xfrm>
            <a:off x="5562600" y="5943600"/>
            <a:ext cx="228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Xi măng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6" descr="zko1189481148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495800" y="0"/>
            <a:ext cx="4648200" cy="5334000"/>
          </a:xfrm>
          <a:ln/>
        </p:spPr>
      </p:pic>
      <p:pic>
        <p:nvPicPr>
          <p:cNvPr id="1331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WordArt 7"/>
          <p:cNvSpPr>
            <a:spLocks noTextEdit="1"/>
          </p:cNvSpPr>
          <p:nvPr/>
        </p:nvSpPr>
        <p:spPr>
          <a:xfrm>
            <a:off x="2819400" y="5867400"/>
            <a:ext cx="228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Gạch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14339" name="Picture 4" descr="12-cho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WordArt 7"/>
          <p:cNvSpPr>
            <a:spLocks noTextEdit="1"/>
          </p:cNvSpPr>
          <p:nvPr/>
        </p:nvSpPr>
        <p:spPr>
          <a:xfrm>
            <a:off x="3200400" y="60198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Thép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4" descr="son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3000" y="0"/>
            <a:ext cx="6019800" cy="6019800"/>
          </a:xfrm>
          <a:ln/>
        </p:spPr>
      </p:pic>
      <p:sp>
        <p:nvSpPr>
          <p:cNvPr id="15363" name="WordArt 7"/>
          <p:cNvSpPr>
            <a:spLocks noTextEdit="1"/>
          </p:cNvSpPr>
          <p:nvPr/>
        </p:nvSpPr>
        <p:spPr>
          <a:xfrm>
            <a:off x="3352800" y="6172200"/>
            <a:ext cx="1600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sơn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16387" name="Picture 2" descr="hinh dep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16388" name="Picture 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3200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715000"/>
            <a:ext cx="2895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WordArt 7"/>
          <p:cNvSpPr>
            <a:spLocks noTextEdit="1"/>
          </p:cNvSpPr>
          <p:nvPr/>
        </p:nvSpPr>
        <p:spPr>
          <a:xfrm>
            <a:off x="838200" y="3581400"/>
            <a:ext cx="7086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2.3. Hoạt động 3: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 Thợ xây dựng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6" name="phim nge xay dung.wmv">
            <a:hlinkClick r:id="" action="ppaction://media"/>
          </p:cNvPr>
          <p:cNvPicPr>
            <a:picLocks noRot="1" noChangeAspect="1"/>
          </p:cNvPicPr>
          <p:nvPr>
            <p:ph type="title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il_fi" descr="6tinanhtinDiaocSaigon_f97d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0"/>
            <a:ext cx="4495800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il_fi" descr="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WordArt 7"/>
          <p:cNvSpPr>
            <a:spLocks noTextEdit="1"/>
          </p:cNvSpPr>
          <p:nvPr/>
        </p:nvSpPr>
        <p:spPr>
          <a:xfrm>
            <a:off x="533400" y="6019800"/>
            <a:ext cx="297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Máy trộn hồ xây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8437" name="WordArt 7"/>
          <p:cNvSpPr>
            <a:spLocks noTextEdit="1"/>
          </p:cNvSpPr>
          <p:nvPr/>
        </p:nvSpPr>
        <p:spPr>
          <a:xfrm>
            <a:off x="5410200" y="6096000"/>
            <a:ext cx="3124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Thợ đang xây nhà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 descr="201302135153_do_be_tong_san_m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4196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images339099_anh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WordArt 7"/>
          <p:cNvSpPr>
            <a:spLocks noTextEdit="1"/>
          </p:cNvSpPr>
          <p:nvPr/>
        </p:nvSpPr>
        <p:spPr>
          <a:xfrm>
            <a:off x="381000" y="6019800"/>
            <a:ext cx="3124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Đổ bê tông trần nhà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9461" name="WordArt 7"/>
          <p:cNvSpPr>
            <a:spLocks noTextEdit="1"/>
          </p:cNvSpPr>
          <p:nvPr/>
        </p:nvSpPr>
        <p:spPr>
          <a:xfrm>
            <a:off x="5486400" y="6172200"/>
            <a:ext cx="2743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Sơn tường nhà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20483" name="Picture 2" descr="hinh dep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20484" name="Picture 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2286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334000"/>
            <a:ext cx="2286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WordArt 7"/>
          <p:cNvSpPr>
            <a:spLocks noTextEdit="1"/>
          </p:cNvSpPr>
          <p:nvPr/>
        </p:nvSpPr>
        <p:spPr>
          <a:xfrm>
            <a:off x="457200" y="3429000"/>
            <a:ext cx="8077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2.4. Hoạt động 4: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 Sản phẩm của nghề xây dựng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3075" name="Picture 2" descr="hinh dep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3076" name="Picture 6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475" y="6003925"/>
            <a:ext cx="1279525" cy="85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WordArt 7"/>
          <p:cNvSpPr>
            <a:spLocks noTextEdit="1"/>
          </p:cNvSpPr>
          <p:nvPr/>
        </p:nvSpPr>
        <p:spPr>
          <a:xfrm>
            <a:off x="1676400" y="2833688"/>
            <a:ext cx="6324600" cy="871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8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1.Ổn định tổ chức</a:t>
            </a:r>
            <a:endParaRPr lang="en-US" sz="18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078" name="WordArt 7"/>
          <p:cNvSpPr>
            <a:spLocks noTextEdit="1"/>
          </p:cNvSpPr>
          <p:nvPr/>
        </p:nvSpPr>
        <p:spPr>
          <a:xfrm>
            <a:off x="601663" y="4175125"/>
            <a:ext cx="8077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charset="0"/>
                <a:ea typeface="Times New Roman" panose="02020603050405020304" charset="0"/>
              </a:rPr>
              <a:t>2. Phương pháp, hình thức tổ chức: </a:t>
            </a:r>
            <a:endParaRPr lang="en-US" sz="360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charset="0"/>
                <a:ea typeface="Times New Roman" panose="02020603050405020304" charset="0"/>
              </a:rPr>
              <a:t> Bé tìm hiểu về nghề xây dựng</a:t>
            </a:r>
            <a:endParaRPr lang="en-US" sz="360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3" descr="new12121201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54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WordArt 7"/>
          <p:cNvSpPr>
            <a:spLocks noTextEdit="1"/>
          </p:cNvSpPr>
          <p:nvPr/>
        </p:nvSpPr>
        <p:spPr>
          <a:xfrm>
            <a:off x="3200400" y="6019800"/>
            <a:ext cx="2514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Nhà tầng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WordArt 7"/>
          <p:cNvSpPr>
            <a:spLocks noTextEdit="1"/>
          </p:cNvSpPr>
          <p:nvPr/>
        </p:nvSpPr>
        <p:spPr>
          <a:xfrm>
            <a:off x="2743200" y="6019800"/>
            <a:ext cx="297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Trường mầm non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23556" name="Picture 4" descr="shove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2725" y="2846388"/>
            <a:ext cx="1098550" cy="1166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Tram-xa-phuong-thu-20-000-dongmui-tiem-phong-mo-r_Tin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"/>
            <a:ext cx="9144000" cy="6791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104871-chu%20tu%20%201015%20%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WordArt 7"/>
          <p:cNvSpPr>
            <a:spLocks noTextEdit="1"/>
          </p:cNvSpPr>
          <p:nvPr/>
        </p:nvSpPr>
        <p:spPr>
          <a:xfrm>
            <a:off x="3048000" y="5943600"/>
            <a:ext cx="2590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Lăng Bác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duon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61001231_N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WordArt 7"/>
          <p:cNvSpPr>
            <a:spLocks noTextEdit="1"/>
          </p:cNvSpPr>
          <p:nvPr/>
        </p:nvSpPr>
        <p:spPr>
          <a:xfrm>
            <a:off x="2819400" y="5791200"/>
            <a:ext cx="297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Cầu vượt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27651" name="Picture 4" descr="pchoc017xe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WordArt 7"/>
          <p:cNvSpPr>
            <a:spLocks noTextEdit="1"/>
          </p:cNvSpPr>
          <p:nvPr/>
        </p:nvSpPr>
        <p:spPr>
          <a:xfrm>
            <a:off x="3657600" y="6172200"/>
            <a:ext cx="129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Cầu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28675" name="Picture 2" descr="hinh dep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28676" name="Picture 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2743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715000"/>
            <a:ext cx="2895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WordArt 7"/>
          <p:cNvSpPr>
            <a:spLocks noTextEdit="1"/>
          </p:cNvSpPr>
          <p:nvPr/>
        </p:nvSpPr>
        <p:spPr>
          <a:xfrm>
            <a:off x="0" y="3886200"/>
            <a:ext cx="8686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2.5.  Hoạt động 5 : Trò chơi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 " Bé chọn dụng cụ, vật liệu của nghề xây dựng "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3200"/>
            <a:ext cx="40386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524000" cy="1319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57200"/>
            <a:ext cx="1371600" cy="97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33400"/>
            <a:ext cx="13970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57200"/>
            <a:ext cx="1219200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7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533400"/>
            <a:ext cx="1276350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609600"/>
            <a:ext cx="130492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85945E-8 L 0.46667 0.725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0" y="3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10541E-6 L 0.13194 0.721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3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63523E-7 L -0.01145 0.737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3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7828" name="phim nge xay dung.wmv">
            <a:hlinkClick r:id="" action="ppaction://media"/>
          </p:cNvPr>
          <p:cNvPicPr>
            <a:picLocks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362200"/>
            <a:ext cx="4267200" cy="4495800"/>
          </a:xfrm>
          <a:ln/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"/>
            <a:ext cx="1371600" cy="97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81000"/>
            <a:ext cx="13049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04800"/>
            <a:ext cx="1219200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2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0"/>
            <a:ext cx="11176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3" name="il_fi" descr="MS8yMy8yMDEzIDk6MDQ6NDkgQU0=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0"/>
            <a:ext cx="20574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4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228600"/>
            <a:ext cx="1524000" cy="1319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0458E-6 L 0.31666 0.6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448E-6 L 0.17084 0.671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2224E-6 L 0.025 0.70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3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82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4099" name="Picture 2" descr="hinh dep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4100" name="Picture 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3200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5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715000"/>
            <a:ext cx="2895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WordArt 7"/>
          <p:cNvSpPr>
            <a:spLocks noTextEdit="1"/>
          </p:cNvSpPr>
          <p:nvPr/>
        </p:nvSpPr>
        <p:spPr>
          <a:xfrm>
            <a:off x="838200" y="3581400"/>
            <a:ext cx="7086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2.1. Hoạt động 1: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 Các dụng cụ dùng để xây dựng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il_fi" descr="6tinanhtinDiaocSaigon_f97d7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2819400"/>
            <a:ext cx="4419600" cy="4038600"/>
          </a:xfrm>
          <a:ln/>
        </p:spPr>
      </p:pic>
      <p:pic>
        <p:nvPicPr>
          <p:cNvPr id="3174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30492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28600"/>
            <a:ext cx="1219200" cy="117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04800"/>
            <a:ext cx="1371600" cy="89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7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04800"/>
            <a:ext cx="1371600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8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53836">
            <a:off x="6783388" y="760413"/>
            <a:ext cx="2347912" cy="1436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88698">
            <a:off x="5857875" y="619125"/>
            <a:ext cx="1600200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0458E-6 L 0.34861 0.754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3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5437E-6 L 0.19167 0.77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3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55987E-7 L 0.03819 0.550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657600"/>
            <a:ext cx="5210175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8" descr="ThuocLoB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0"/>
            <a:ext cx="35052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0"/>
            <a:ext cx="44196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362200"/>
            <a:ext cx="25908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7"/>
          <p:cNvSpPr>
            <a:spLocks noTextEdit="1"/>
          </p:cNvSpPr>
          <p:nvPr/>
        </p:nvSpPr>
        <p:spPr>
          <a:xfrm>
            <a:off x="1295400" y="21336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Cái bai 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28" name="WordArt 7"/>
          <p:cNvSpPr>
            <a:spLocks noTextEdit="1"/>
          </p:cNvSpPr>
          <p:nvPr/>
        </p:nvSpPr>
        <p:spPr>
          <a:xfrm>
            <a:off x="5638800" y="6172200"/>
            <a:ext cx="1524000" cy="490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Cái xẻng 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29" name="WordArt 7"/>
          <p:cNvSpPr>
            <a:spLocks noTextEdit="1"/>
          </p:cNvSpPr>
          <p:nvPr/>
        </p:nvSpPr>
        <p:spPr>
          <a:xfrm>
            <a:off x="6096000" y="2514600"/>
            <a:ext cx="1676400" cy="56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Thước dây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30" name="WordArt 7"/>
          <p:cNvSpPr>
            <a:spLocks noTextEdit="1"/>
          </p:cNvSpPr>
          <p:nvPr/>
        </p:nvSpPr>
        <p:spPr>
          <a:xfrm>
            <a:off x="1219200" y="6324600"/>
            <a:ext cx="1219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Cái xô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WordArt 7"/>
          <p:cNvSpPr>
            <a:spLocks noTextEdit="1"/>
          </p:cNvSpPr>
          <p:nvPr/>
        </p:nvSpPr>
        <p:spPr>
          <a:xfrm>
            <a:off x="3276600" y="6019800"/>
            <a:ext cx="2133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Cái cuốc 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Line 5"/>
          <p:cNvSpPr/>
          <p:nvPr/>
        </p:nvSpPr>
        <p:spPr>
          <a:xfrm flipH="1">
            <a:off x="1752600" y="4876800"/>
            <a:ext cx="457200" cy="99060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2" name="Line 6"/>
          <p:cNvSpPr/>
          <p:nvPr/>
        </p:nvSpPr>
        <p:spPr>
          <a:xfrm flipH="1">
            <a:off x="4495800" y="4724400"/>
            <a:ext cx="152400" cy="106680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3" name="Line 7"/>
          <p:cNvSpPr/>
          <p:nvPr/>
        </p:nvSpPr>
        <p:spPr>
          <a:xfrm>
            <a:off x="7010400" y="4648200"/>
            <a:ext cx="609600" cy="114300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4" name="WordArt 7"/>
          <p:cNvSpPr>
            <a:spLocks noTextEdit="1"/>
          </p:cNvSpPr>
          <p:nvPr/>
        </p:nvSpPr>
        <p:spPr>
          <a:xfrm>
            <a:off x="685800" y="5867400"/>
            <a:ext cx="160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Cái dao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7175" name="WordArt 7"/>
          <p:cNvSpPr>
            <a:spLocks noTextEdit="1"/>
          </p:cNvSpPr>
          <p:nvPr/>
        </p:nvSpPr>
        <p:spPr>
          <a:xfrm>
            <a:off x="3505200" y="5867400"/>
            <a:ext cx="228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Cái bàn xoa 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7176" name="WordArt 7"/>
          <p:cNvSpPr>
            <a:spLocks noTextEdit="1"/>
          </p:cNvSpPr>
          <p:nvPr/>
        </p:nvSpPr>
        <p:spPr>
          <a:xfrm>
            <a:off x="6705600" y="5943600"/>
            <a:ext cx="1752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Cái bai 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il_fi" descr="MS8yMy8yMDEzIDk6MDQ6NDkgQU0=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0"/>
            <a:ext cx="5562600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052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WordArt 7"/>
          <p:cNvSpPr>
            <a:spLocks noTextEdit="1"/>
          </p:cNvSpPr>
          <p:nvPr/>
        </p:nvSpPr>
        <p:spPr>
          <a:xfrm>
            <a:off x="0" y="5867400"/>
            <a:ext cx="304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Cần lăn sơn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8197" name="WordArt 7"/>
          <p:cNvSpPr>
            <a:spLocks noTextEdit="1"/>
          </p:cNvSpPr>
          <p:nvPr/>
        </p:nvSpPr>
        <p:spPr>
          <a:xfrm>
            <a:off x="6096000" y="6019800"/>
            <a:ext cx="205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xe rùa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may-tron-be-tong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WordArt 7"/>
          <p:cNvSpPr>
            <a:spLocks noTextEdit="1"/>
          </p:cNvSpPr>
          <p:nvPr/>
        </p:nvSpPr>
        <p:spPr>
          <a:xfrm>
            <a:off x="1981200" y="58674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Máy trộn bê tông</a:t>
            </a:r>
            <a:endParaRPr 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10243" name="Picture 2" descr="hinh dep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10244" name="Picture 4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32004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Firewrk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715000"/>
            <a:ext cx="2895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WordArt 7"/>
          <p:cNvSpPr>
            <a:spLocks noTextEdit="1"/>
          </p:cNvSpPr>
          <p:nvPr/>
        </p:nvSpPr>
        <p:spPr>
          <a:xfrm>
            <a:off x="838200" y="3581400"/>
            <a:ext cx="7086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2.2. Hoạt động 2: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 Các vật liệu để xây dựng</a:t>
            </a:r>
            <a:endParaRPr 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WPS Slides</Application>
  <PresentationFormat>On-screen Show (4:3)</PresentationFormat>
  <Paragraphs>84</Paragraphs>
  <Slides>30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22</cp:revision>
  <dcterms:created xsi:type="dcterms:W3CDTF">2015-12-06T13:44:43Z</dcterms:created>
  <dcterms:modified xsi:type="dcterms:W3CDTF">2025-04-23T13:16:48Z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36B840EBF0B5460F9067E292F1DD3C89_13</vt:lpwstr>
  </property>
  <property fmtid="{D5CDD505-2E9C-101B-9397-08002B2CF9AE}" pid="3" name="KSOProductBuildVer">
    <vt:lpwstr>1033-12.2.0.20795</vt:lpwstr>
  </property>
</Properties>
</file>