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77" r:id="rId7"/>
    <p:sldId id="275" r:id="rId8"/>
    <p:sldId id="284" r:id="rId9"/>
    <p:sldId id="263" r:id="rId10"/>
    <p:sldId id="271" r:id="rId11"/>
    <p:sldId id="285" r:id="rId12"/>
    <p:sldId id="264" r:id="rId13"/>
    <p:sldId id="278" r:id="rId14"/>
    <p:sldId id="272" r:id="rId15"/>
    <p:sldId id="286" r:id="rId16"/>
    <p:sldId id="265" r:id="rId17"/>
    <p:sldId id="273" r:id="rId18"/>
    <p:sldId id="279" r:id="rId19"/>
    <p:sldId id="281" r:id="rId20"/>
    <p:sldId id="274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9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7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36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592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28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1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0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2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5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9AE8-0C0B-410B-A4D7-23C20983DD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C50B05-7589-4CD3-BD8E-A8F1364F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0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786" y="430569"/>
            <a:ext cx="11365693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và HTTN</a:t>
            </a:r>
          </a:p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LQCC 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g, y qua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Lá 2</a:t>
            </a:r>
          </a:p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 Thị Như Quỳnh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</a:p>
          <a:p>
            <a:pPr algn="ctr"/>
            <a:r>
              <a:rPr lang="en-US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</a:p>
          <a:p>
            <a:pPr algn="ctr"/>
            <a:r>
              <a:rPr lang="en-US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</a:p>
          <a:p>
            <a:pPr algn="ctr"/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1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/>
        </p:nvSpPr>
        <p:spPr>
          <a:xfrm>
            <a:off x="4023228" y="2142308"/>
            <a:ext cx="2508201" cy="2481943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  <a:latin typeface="Trebuchet MS" panose="020B0603020202020204" pitchFamily="34" charset="0"/>
              <a:cs typeface="Dubai Medium" panose="020B060303040303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4183" y="781256"/>
            <a:ext cx="193200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0" b="1" dirty="0">
                <a:solidFill>
                  <a:srgbClr val="002060"/>
                </a:solidFill>
                <a:latin typeface="Trebuchet MS" panose="020B0603020202020204" pitchFamily="34" charset="0"/>
                <a:cs typeface="Dubai Medium" panose="020B0603030403030204" pitchFamily="34" charset="-78"/>
              </a:rPr>
              <a:t>J</a:t>
            </a:r>
          </a:p>
        </p:txBody>
      </p:sp>
      <p:pic>
        <p:nvPicPr>
          <p:cNvPr id="6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8599" y="0"/>
            <a:ext cx="2293401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2263" y="237198"/>
            <a:ext cx="3571812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4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t am 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2079" y="4200525"/>
            <a:ext cx="579853" cy="322141"/>
          </a:xfrm>
          <a:prstGeom prst="rect">
            <a:avLst/>
          </a:prstGeom>
        </p:spPr>
      </p:pic>
      <p:sp>
        <p:nvSpPr>
          <p:cNvPr id="6" name="AutoShape 2" descr="NGHỆ THUẬT LẮNG NGHE"/>
          <p:cNvSpPr>
            <a:spLocks noChangeAspect="1" noChangeArrowheads="1"/>
          </p:cNvSpPr>
          <p:nvPr/>
        </p:nvSpPr>
        <p:spPr bwMode="auto">
          <a:xfrm>
            <a:off x="155574" y="-144463"/>
            <a:ext cx="1281339" cy="12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416" y="319537"/>
            <a:ext cx="7474495" cy="3880988"/>
          </a:xfrm>
          <a:prstGeom prst="rect">
            <a:avLst/>
          </a:prstGeom>
        </p:spPr>
      </p:pic>
      <p:pic>
        <p:nvPicPr>
          <p:cNvPr id="8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8599" y="0"/>
            <a:ext cx="2293401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t am 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2079" y="4200525"/>
            <a:ext cx="579853" cy="322141"/>
          </a:xfrm>
          <a:prstGeom prst="rect">
            <a:avLst/>
          </a:prstGeom>
        </p:spPr>
      </p:pic>
      <p:sp>
        <p:nvSpPr>
          <p:cNvPr id="6" name="AutoShape 2" descr="NGHỆ THUẬT LẮNG NGHE"/>
          <p:cNvSpPr>
            <a:spLocks noChangeAspect="1" noChangeArrowheads="1"/>
          </p:cNvSpPr>
          <p:nvPr/>
        </p:nvSpPr>
        <p:spPr bwMode="auto">
          <a:xfrm>
            <a:off x="155574" y="-144463"/>
            <a:ext cx="1281339" cy="12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416" y="319537"/>
            <a:ext cx="7474495" cy="3880988"/>
          </a:xfrm>
          <a:prstGeom prst="rect">
            <a:avLst/>
          </a:prstGeom>
        </p:spPr>
      </p:pic>
      <p:pic>
        <p:nvPicPr>
          <p:cNvPr id="8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8599" y="0"/>
            <a:ext cx="2293401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416" y="319537"/>
            <a:ext cx="7474495" cy="3880988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8599" y="0"/>
            <a:ext cx="2293401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8249" y="237198"/>
            <a:ext cx="3159840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4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88" y="-279321"/>
            <a:ext cx="10437223" cy="6875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1863818"/>
            <a:ext cx="71323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Trò chơi:</a:t>
            </a:r>
            <a:endParaRPr lang="en-US" sz="1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vi-VN" sz="60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Ong tìm chữ</a:t>
            </a:r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1737" r="42572" b="4331"/>
          <a:stretch/>
        </p:blipFill>
        <p:spPr>
          <a:xfrm>
            <a:off x="2286000" y="4689869"/>
            <a:ext cx="1750424" cy="1598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1737" r="42572" b="4331"/>
          <a:stretch/>
        </p:blipFill>
        <p:spPr>
          <a:xfrm>
            <a:off x="4069081" y="4689869"/>
            <a:ext cx="1750424" cy="1598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1737" r="42572" b="4331"/>
          <a:stretch/>
        </p:blipFill>
        <p:spPr>
          <a:xfrm>
            <a:off x="5819505" y="4689869"/>
            <a:ext cx="1750424" cy="1598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1737" r="42572" b="4331"/>
          <a:stretch/>
        </p:blipFill>
        <p:spPr>
          <a:xfrm>
            <a:off x="7622175" y="4689869"/>
            <a:ext cx="1750424" cy="1598896"/>
          </a:xfrm>
          <a:prstGeom prst="rect">
            <a:avLst/>
          </a:prstGeom>
        </p:spPr>
      </p:pic>
      <p:pic>
        <p:nvPicPr>
          <p:cNvPr id="9" name="Nhạc giới thiệu tên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19" y="261649"/>
            <a:ext cx="609600" cy="609600"/>
          </a:xfrm>
          <a:prstGeom prst="rect">
            <a:avLst/>
          </a:prstGeom>
          <a:effectLst>
            <a:glow rad="1270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976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 hãy tìm tiếng chứa chữ ô 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4"/>
            <a:ext cx="5715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 hãy tìm tiếng chứa chữ ô 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00325"/>
            <a:ext cx="5715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0892" y="753475"/>
            <a:ext cx="49116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éi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sè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1</a:t>
            </a:r>
            <a:endParaRPr lang="en-US" sz="6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8683" y="753475"/>
            <a:ext cx="49116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éi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sè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2</a:t>
            </a:r>
            <a:endParaRPr lang="en-US" sz="6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6709" y="4132399"/>
            <a:ext cx="140207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4594" y="4132399"/>
            <a:ext cx="140207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Lightning Bolt 3"/>
          <p:cNvSpPr/>
          <p:nvPr/>
        </p:nvSpPr>
        <p:spPr>
          <a:xfrm>
            <a:off x="5512526" y="146212"/>
            <a:ext cx="927462" cy="647917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eat-Nhac-Nen-Rap-IQ-Tuan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91" y="107013"/>
            <a:ext cx="609600" cy="609600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8287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26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 hãy tìm tiếng chứa chữ ô 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4"/>
            <a:ext cx="5715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 hãy tìm tiếng chứa chữ ô 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00325"/>
            <a:ext cx="5715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0892" y="753475"/>
            <a:ext cx="49116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éi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sè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1</a:t>
            </a:r>
            <a:endParaRPr lang="en-US" sz="6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8683" y="753475"/>
            <a:ext cx="49116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éi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sè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2</a:t>
            </a:r>
            <a:endParaRPr lang="en-US" sz="6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6709" y="4132399"/>
            <a:ext cx="140207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4594" y="4132399"/>
            <a:ext cx="1402079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Lightning Bolt 3"/>
          <p:cNvSpPr/>
          <p:nvPr/>
        </p:nvSpPr>
        <p:spPr>
          <a:xfrm>
            <a:off x="5512526" y="146212"/>
            <a:ext cx="927462" cy="647917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eat-Nhac-Nen-Rap-IQ-Tuan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91" y="107013"/>
            <a:ext cx="609600" cy="609600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231041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43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216515"/>
            <a:ext cx="713232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ch¬i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:</a:t>
            </a:r>
          </a:p>
          <a:p>
            <a:pPr algn="ctr"/>
            <a:endParaRPr lang="en-US" sz="1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6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khÐo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tµi</a:t>
            </a:r>
            <a:endParaRPr lang="en-US" sz="60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6" name="Nhạc giới thiệu tên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019" y="261649"/>
            <a:ext cx="609600" cy="609600"/>
          </a:xfrm>
          <a:prstGeom prst="rect">
            <a:avLst/>
          </a:prstGeom>
          <a:effectLst>
            <a:glow rad="1270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913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0166" y="425840"/>
            <a:ext cx="7705163" cy="9726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Trò chơi: Những quyển sách vui nhộn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3372" t="15524" r="13287" b="21005"/>
          <a:stretch/>
        </p:blipFill>
        <p:spPr>
          <a:xfrm>
            <a:off x="2385732" y="1824333"/>
            <a:ext cx="6914030" cy="3401948"/>
          </a:xfrm>
          <a:prstGeom prst="rect">
            <a:avLst/>
          </a:prstGeom>
        </p:spPr>
      </p:pic>
      <p:pic>
        <p:nvPicPr>
          <p:cNvPr id="9" name="Nhạc giới thiệu tên trò chơ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015" y="302566"/>
            <a:ext cx="609600" cy="609600"/>
          </a:xfrm>
          <a:prstGeom prst="rect">
            <a:avLst/>
          </a:prstGeom>
          <a:effectLst>
            <a:glow rad="1270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763" y="4206240"/>
            <a:ext cx="2892238" cy="2651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r="21152"/>
          <a:stretch/>
        </p:blipFill>
        <p:spPr>
          <a:xfrm>
            <a:off x="-21514" y="4206241"/>
            <a:ext cx="2407245" cy="2651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245" y="5267038"/>
            <a:ext cx="1645919" cy="1566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306" y="5267038"/>
            <a:ext cx="1645919" cy="1566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5268" y="5258968"/>
            <a:ext cx="1645919" cy="1566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329" y="5258968"/>
            <a:ext cx="1645919" cy="1566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47685" y="2558586"/>
            <a:ext cx="10134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02241" y="2558586"/>
            <a:ext cx="845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0" t="14036" b="-1"/>
          <a:stretch/>
        </p:blipFill>
        <p:spPr>
          <a:xfrm>
            <a:off x="-228601" y="8842"/>
            <a:ext cx="12420601" cy="689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7709"/>
          <a:stretch/>
        </p:blipFill>
        <p:spPr>
          <a:xfrm>
            <a:off x="3940956" y="1767320"/>
            <a:ext cx="3962072" cy="23249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4822845"/>
            <a:ext cx="10058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XÕp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g, y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5" name="Nhạc không lời - Giai điệu vui tươi, Giai điệu cuộc sống - Nhạc 30 phút - 1 gi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74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10003" b="10280"/>
          <a:stretch/>
        </p:blipFill>
        <p:spPr>
          <a:xfrm>
            <a:off x="8148980" y="1747498"/>
            <a:ext cx="2941386" cy="2344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t="12616" b="12700"/>
          <a:stretch/>
        </p:blipFill>
        <p:spPr>
          <a:xfrm>
            <a:off x="609600" y="1688749"/>
            <a:ext cx="3218334" cy="24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0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636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0" t="14036" b="-1"/>
          <a:stretch/>
        </p:blipFill>
        <p:spPr>
          <a:xfrm>
            <a:off x="-228601" y="8842"/>
            <a:ext cx="12420601" cy="6898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7709"/>
          <a:stretch/>
        </p:blipFill>
        <p:spPr>
          <a:xfrm>
            <a:off x="3940956" y="1767320"/>
            <a:ext cx="3962072" cy="23249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4822845"/>
            <a:ext cx="10058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XÕp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g, y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5" name="Nhạc không lời - Giai điệu vui tươi, Giai điệu cuộc sống - Nhạc 30 phút - 1 gi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74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10003" b="10280"/>
          <a:stretch/>
        </p:blipFill>
        <p:spPr>
          <a:xfrm>
            <a:off x="8148980" y="1747498"/>
            <a:ext cx="2941386" cy="2344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t="12616" b="12700"/>
          <a:stretch/>
        </p:blipFill>
        <p:spPr>
          <a:xfrm>
            <a:off x="609600" y="1688749"/>
            <a:ext cx="3218334" cy="24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2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403" y="1905506"/>
            <a:ext cx="910519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“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KÝnh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chóc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c«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gi¸o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,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bËc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phô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huynh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søc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kháe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, h¹nh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phóc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!”</a:t>
            </a:r>
          </a:p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Xin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ch©n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thµnh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c¶m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¬n!</a:t>
            </a:r>
          </a:p>
        </p:txBody>
      </p:sp>
      <p:pic>
        <p:nvPicPr>
          <p:cNvPr id="6" name="Nhạc không lời - Giai điệu vui tươi, Giai điệu cuộc sống - Nhạc 30 phút - 1 gi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42047" y="5973696"/>
            <a:ext cx="736386" cy="7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0166" y="425840"/>
            <a:ext cx="7705163" cy="9726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Trò chơi: Những quyển sách vui nhộn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3372" t="15524" r="13287" b="21005"/>
          <a:stretch/>
        </p:blipFill>
        <p:spPr>
          <a:xfrm>
            <a:off x="2385732" y="1824333"/>
            <a:ext cx="6914030" cy="3401948"/>
          </a:xfrm>
          <a:prstGeom prst="rect">
            <a:avLst/>
          </a:prstGeom>
        </p:spPr>
      </p:pic>
      <p:pic>
        <p:nvPicPr>
          <p:cNvPr id="9" name="Nhạc giới thiệu tên trò chơ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015" y="302566"/>
            <a:ext cx="609600" cy="609600"/>
          </a:xfrm>
          <a:prstGeom prst="rect">
            <a:avLst/>
          </a:prstGeom>
          <a:effectLst>
            <a:glow rad="1270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763" y="4206240"/>
            <a:ext cx="2892238" cy="2651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r="21152"/>
          <a:stretch/>
        </p:blipFill>
        <p:spPr>
          <a:xfrm>
            <a:off x="-21514" y="4206241"/>
            <a:ext cx="2407245" cy="2651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245" y="5267038"/>
            <a:ext cx="1645919" cy="1566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306" y="5267038"/>
            <a:ext cx="1645919" cy="1566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5268" y="5258968"/>
            <a:ext cx="1645919" cy="1566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329" y="5258968"/>
            <a:ext cx="1645919" cy="1566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47685" y="2558586"/>
            <a:ext cx="10134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02241" y="2558586"/>
            <a:ext cx="845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667" y="989289"/>
            <a:ext cx="4740813" cy="4635786"/>
          </a:xfrm>
          <a:prstGeom prst="rect">
            <a:avLst/>
          </a:prstGeom>
        </p:spPr>
      </p:pic>
      <p:pic>
        <p:nvPicPr>
          <p:cNvPr id="3" name="Nhạc Rap câu đố hại não--Beat nhạc nền Rap I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5744.75"/>
                </p14:media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234" y="17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6021"/>
            <a:ext cx="12192000" cy="69935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6778" y="871249"/>
            <a:ext cx="9538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ch¬i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: 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chu«ng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vµng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217" y="1965960"/>
            <a:ext cx="5533565" cy="4513633"/>
          </a:xfrm>
          <a:prstGeom prst="rect">
            <a:avLst/>
          </a:prstGeom>
        </p:spPr>
      </p:pic>
      <p:pic>
        <p:nvPicPr>
          <p:cNvPr id="9" name="Nhạc giới thiệu tên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19" y="261649"/>
            <a:ext cx="609600" cy="609600"/>
          </a:xfrm>
          <a:prstGeom prst="rect">
            <a:avLst/>
          </a:prstGeom>
          <a:effectLst>
            <a:glow rad="1270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9442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6021"/>
            <a:ext cx="12192000" cy="69935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6778" y="871249"/>
            <a:ext cx="9538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ch¬i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: 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chu«ng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vµng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217" y="1965960"/>
            <a:ext cx="5533565" cy="4513633"/>
          </a:xfrm>
          <a:prstGeom prst="rect">
            <a:avLst/>
          </a:prstGeom>
        </p:spPr>
      </p:pic>
      <p:pic>
        <p:nvPicPr>
          <p:cNvPr id="9" name="Nhạc giới thiệu tên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19" y="261649"/>
            <a:ext cx="609600" cy="609600"/>
          </a:xfrm>
          <a:prstGeom prst="rect">
            <a:avLst/>
          </a:prstGeom>
          <a:effectLst>
            <a:glow rad="1270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934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7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8739" y="929529"/>
            <a:ext cx="167225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2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8178" y="1229975"/>
            <a:ext cx="121379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Script" pitchFamily="2" charset="0"/>
              </a:rPr>
              <a:t>y</a:t>
            </a:r>
            <a:endParaRPr lang="en-US" sz="20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Script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1330" y="944918"/>
            <a:ext cx="177484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263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5096"/>
          <a:stretch/>
        </p:blipFill>
        <p:spPr>
          <a:xfrm>
            <a:off x="1841863" y="916578"/>
            <a:ext cx="6743019" cy="4465320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8599" y="0"/>
            <a:ext cx="2293401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/>
        </p:nvSpPr>
        <p:spPr>
          <a:xfrm>
            <a:off x="4023228" y="2142308"/>
            <a:ext cx="2508201" cy="2481943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  <a:latin typeface="Trebuchet MS" panose="020B0603020202020204" pitchFamily="34" charset="0"/>
              <a:cs typeface="Dubai Medium" panose="020B060303040303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4183" y="781256"/>
            <a:ext cx="193200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0" b="1" dirty="0">
                <a:solidFill>
                  <a:srgbClr val="002060"/>
                </a:solidFill>
                <a:latin typeface="Trebuchet MS" panose="020B0603020202020204" pitchFamily="34" charset="0"/>
                <a:cs typeface="Dubai Medium" panose="020B0603030403030204" pitchFamily="34" charset="-78"/>
              </a:rPr>
              <a:t>J</a:t>
            </a:r>
          </a:p>
        </p:txBody>
      </p:sp>
      <p:pic>
        <p:nvPicPr>
          <p:cNvPr id="6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141" y="182880"/>
            <a:ext cx="2293401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773</TotalTime>
  <Words>181</Words>
  <Application>Microsoft Office PowerPoint</Application>
  <PresentationFormat>Widescreen</PresentationFormat>
  <Paragraphs>41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.VnAvant</vt:lpstr>
      <vt:lpstr>Arial</vt:lpstr>
      <vt:lpstr>Dubai Medium</vt:lpstr>
      <vt:lpstr>Times New Roman</vt:lpstr>
      <vt:lpstr>Trebuchet MS</vt:lpstr>
      <vt:lpstr>VNI-Script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58</cp:revision>
  <dcterms:created xsi:type="dcterms:W3CDTF">2023-04-22T10:31:18Z</dcterms:created>
  <dcterms:modified xsi:type="dcterms:W3CDTF">2025-04-23T14:26:19Z</dcterms:modified>
</cp:coreProperties>
</file>