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1" r:id="rId4"/>
    <p:sldId id="292" r:id="rId5"/>
    <p:sldId id="260" r:id="rId6"/>
    <p:sldId id="293" r:id="rId7"/>
    <p:sldId id="295" r:id="rId8"/>
    <p:sldId id="296" r:id="rId9"/>
    <p:sldId id="297" r:id="rId10"/>
    <p:sldId id="298" r:id="rId11"/>
    <p:sldId id="299" r:id="rId12"/>
    <p:sldId id="312" r:id="rId13"/>
    <p:sldId id="301" r:id="rId14"/>
    <p:sldId id="305" r:id="rId15"/>
    <p:sldId id="300" r:id="rId16"/>
    <p:sldId id="313" r:id="rId17"/>
    <p:sldId id="302" r:id="rId18"/>
    <p:sldId id="303" r:id="rId19"/>
    <p:sldId id="304" r:id="rId20"/>
    <p:sldId id="306" r:id="rId21"/>
    <p:sldId id="307" r:id="rId22"/>
    <p:sldId id="308" r:id="rId23"/>
    <p:sldId id="309" r:id="rId24"/>
    <p:sldId id="310" r:id="rId25"/>
    <p:sldId id="311" r:id="rId26"/>
    <p:sldId id="280" r:id="rId27"/>
    <p:sldId id="315" r:id="rId28"/>
    <p:sldId id="316" r:id="rId29"/>
    <p:sldId id="317" r:id="rId30"/>
    <p:sldId id="314" r:id="rId31"/>
    <p:sldId id="261" r:id="rId32"/>
    <p:sldId id="269" r:id="rId33"/>
    <p:sldId id="288" r:id="rId34"/>
    <p:sldId id="289" r:id="rId35"/>
    <p:sldId id="265" r:id="rId36"/>
    <p:sldId id="267" r:id="rId37"/>
    <p:sldId id="275" r:id="rId38"/>
    <p:sldId id="318" r:id="rId39"/>
    <p:sldId id="319" r:id="rId40"/>
    <p:sldId id="320" r:id="rId41"/>
    <p:sldId id="321" r:id="rId42"/>
    <p:sldId id="322" r:id="rId43"/>
    <p:sldId id="324" r:id="rId44"/>
    <p:sldId id="323" r:id="rId45"/>
    <p:sldId id="274" r:id="rId46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FFFF00"/>
    <a:srgbClr val="FF9900"/>
    <a:srgbClr val="FF00FF"/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gs" Target="tags/tag1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GIF"/><Relationship Id="rId2" Type="http://schemas.openxmlformats.org/officeDocument/2006/relationships/image" Target="C:/Users/ACER/Downloads/http:/farm2.static.flickr.com/1112/1471201777_e22d7d2a76_o.gif" TargetMode="Externa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GIF"/><Relationship Id="rId1" Type="http://schemas.openxmlformats.org/officeDocument/2006/relationships/hyperlink" Target="http://photo.tim1s.vn/ngothanhtai/photos/ngothanhtai_481b891351c53.gi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C:/Users/ACER/Downloads/http:/tbn3.google.com/images?q=tbn:Hr0fyUmgNIV9UM:http:/vnexpress.net/Files/Subject/3B/9F/9F/35/3.jpg" TargetMode="Externa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8" Type="http://schemas.openxmlformats.org/officeDocument/2006/relationships/image" Target="../media/image6.GIF"/><Relationship Id="rId7" Type="http://schemas.openxmlformats.org/officeDocument/2006/relationships/image" Target="../media/image5.GIF"/><Relationship Id="rId6" Type="http://schemas.openxmlformats.org/officeDocument/2006/relationships/image" Target="../media/image4.jpeg"/><Relationship Id="rId5" Type="http://schemas.microsoft.com/office/2007/relationships/media" Target="file:///F:\PHONG%20CHONG%20MA%20TUY%20HIV%20-%20AIDS%20(%20Thanh%20pho)%202008-2009\TRUYEN%20THONG%20MA%20TUY\Mo%20uoc%20ngay%20mai.mp3" TargetMode="External"/><Relationship Id="rId4" Type="http://schemas.openxmlformats.org/officeDocument/2006/relationships/audio" Target="file:///F:\PHONG%20CHONG%20MA%20TUY%20HIV%20-%20AIDS%20(%20Thanh%20pho)%202008-2009\TRUYEN%20THONG%20MA%20TUY\Mo%20uoc%20ngay%20mai.mp3" TargetMode="External"/><Relationship Id="rId3" Type="http://schemas.openxmlformats.org/officeDocument/2006/relationships/image" Target="../media/image3.png"/><Relationship Id="rId2" Type="http://schemas.microsoft.com/office/2007/relationships/media" Target="file:///C:\Documents%20and%20Settings\Admin\My%20Documents\THU%20THI%20HUYEN%202009\tren%20con%20duong%202%20loi%201%20lan.wav" TargetMode="Externa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8.GIF"/><Relationship Id="rId1" Type="http://schemas.openxmlformats.org/officeDocument/2006/relationships/audio" Target="file:///C:\Documents%20and%20Settings\Admin\My%20Documents\THU%20THI%20HUYEN%202009\tren%20con%20duong%202%20loi%201%20lan.wav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8" Type="http://schemas.openxmlformats.org/officeDocument/2006/relationships/image" Target="../media/image6.GIF"/><Relationship Id="rId7" Type="http://schemas.openxmlformats.org/officeDocument/2006/relationships/image" Target="../media/image5.GIF"/><Relationship Id="rId6" Type="http://schemas.openxmlformats.org/officeDocument/2006/relationships/image" Target="../media/image4.jpeg"/><Relationship Id="rId5" Type="http://schemas.microsoft.com/office/2007/relationships/media" Target="file:///F:\PHONG%20CHONG%20MA%20TUY%20HIV%20-%20AIDS%20(%20Thanh%20pho)%202008-2009\TRUYEN%20THONG%20MA%20TUY\Mo%20uoc%20ngay%20mai.mp3" TargetMode="External"/><Relationship Id="rId4" Type="http://schemas.openxmlformats.org/officeDocument/2006/relationships/audio" Target="file:///F:\PHONG%20CHONG%20MA%20TUY%20HIV%20-%20AIDS%20(%20Thanh%20pho)%202008-2009\TRUYEN%20THONG%20MA%20TUY\Mo%20uoc%20ngay%20mai.mp3" TargetMode="External"/><Relationship Id="rId3" Type="http://schemas.openxmlformats.org/officeDocument/2006/relationships/image" Target="../media/image3.png"/><Relationship Id="rId2" Type="http://schemas.microsoft.com/office/2007/relationships/media" Target="file:///C:\Documents%20and%20Settings\Admin\My%20Documents\THU%20THI%20HUYEN%202009\tren%20con%20duong%202%20loi%201%20lan.wav" TargetMode="Externa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8.GIF"/><Relationship Id="rId1" Type="http://schemas.openxmlformats.org/officeDocument/2006/relationships/audio" Target="file:///C:\Documents%20and%20Settings\Admin\My%20Documents\THU%20THI%20HUYEN%202009\tren%20con%20duong%202%20loi%201%20lan.wa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://images.google.com.vn/imgres?imgurl=http://images.enbac.com/thumb_max/1200_800/items/images/52/134/1235813343_IMG_5338,MzBr.jpg&amp;imgrefurl=http://enbac.com/Danh-cho-be-yeu/p134296/Ao-Tam-cho-be-new99-40k.html&amp;usg=__WBAC-STfa0CC-LCODz0jH7lU0zE=&amp;h=500&amp;w=666&amp;sz=146&amp;hl=vi&amp;start=34&amp;tbnid=950SSq4Nq87hFM:&amp;tbnh=104&amp;tbnw=138&amp;prev=/images%3Fq%3Dquan%2Bao%2Btam%2Bbien%2Btre%2Bem%26gbv%3D2%26ndsp%3D20%26hl%3Dvi%26sa%3DN%26start%3D20" TargetMode="External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C:/Users/ACER/Downloads/http:/tbn1.google.com/images?q=tbn:1tWhOrVyH8vcVM:http:/img.123raovat.com/13691-1215066102.jpg" TargetMode="External"/><Relationship Id="rId1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8" Type="http://schemas.openxmlformats.org/officeDocument/2006/relationships/image" Target="../media/image6.GIF"/><Relationship Id="rId7" Type="http://schemas.openxmlformats.org/officeDocument/2006/relationships/image" Target="../media/image5.GIF"/><Relationship Id="rId6" Type="http://schemas.openxmlformats.org/officeDocument/2006/relationships/image" Target="../media/image4.jpeg"/><Relationship Id="rId5" Type="http://schemas.microsoft.com/office/2007/relationships/media" Target="file:///F:\PHONG%20CHONG%20MA%20TUY%20HIV%20-%20AIDS%20(%20Thanh%20pho)%202008-2009\TRUYEN%20THONG%20MA%20TUY\Mo%20uoc%20ngay%20mai.mp3" TargetMode="External"/><Relationship Id="rId4" Type="http://schemas.openxmlformats.org/officeDocument/2006/relationships/audio" Target="file:///F:\PHONG%20CHONG%20MA%20TUY%20HIV%20-%20AIDS%20(%20Thanh%20pho)%202008-2009\TRUYEN%20THONG%20MA%20TUY\Mo%20uoc%20ngay%20mai.mp3" TargetMode="External"/><Relationship Id="rId3" Type="http://schemas.openxmlformats.org/officeDocument/2006/relationships/image" Target="../media/image3.png"/><Relationship Id="rId2" Type="http://schemas.microsoft.com/office/2007/relationships/media" Target="file:///C:\Documents%20and%20Settings\Admin\My%20Documents\THU%20THI%20HUYEN%202009\tren%20con%20duong%202%20loi%201%20lan.wav" TargetMode="Externa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8.GIF"/><Relationship Id="rId1" Type="http://schemas.openxmlformats.org/officeDocument/2006/relationships/audio" Target="file:///C:\Documents%20and%20Settings\Admin\My%20Documents\THU%20THI%20HUYEN%202009\tren%20con%20duong%202%20loi%201%20lan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1" Type="http://schemas.openxmlformats.org/officeDocument/2006/relationships/hyperlink" Target="http://images.google.com.vn/imgres?imgurl=http://www.dinhtibooks.com.vn/_htdocs/skin/default/uploads/book/mon%2520an%2520mua%2520he.jpg&amp;imgrefurl=http://www.dinhtibooks.com.vn/%3Fc%3Dpge_book%26m%3Dguest%26zoneid%3D4&amp;usg=__phAi5TT2_Vn9TlHQJmhqUdzR1CU=&amp;h=446&amp;w=267&amp;sz=34&amp;hl=vi&amp;start=1&amp;tbnid=WBT3pXdUHmDHhM:&amp;tbnh=127&amp;tbnw=76&amp;prev=/images%3Fq%3Dm%25C3%25B3n%2B%25C4%2583n%2Bm%25C3%25B9a%2Bh%25C3%25A8%26gbv%3D2%26hl%3Dvi%26sa%3D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5.jpeg"/><Relationship Id="rId1" Type="http://schemas.openxmlformats.org/officeDocument/2006/relationships/hyperlink" Target="http://images.google.com.vn/imgres?imgurl=http://www.docbao.vn/NewsMedia/assets/Nam2008/image_20080421/vh.muahe.jpg&amp;imgrefurl=http://www.tuoitrequangnam.com.vn/home/gia-chanh-i-kheo-tay/mon-an-chong-met-moi-trong-mua-he.htm&amp;usg=__XtHUN2BfVHYDRDJ0BD0jlIJo0MU=&amp;h=850&amp;w=1230&amp;sz=200&amp;hl=vi&amp;start=2&amp;tbnid=kdPogQcb9PKLuM:&amp;tbnh=104&amp;tbnw=150&amp;prev=/images%3Fq%3Dm%25C3%25B3n%2B%25C4%2583n%2Bm%25C3%25B9a%2Bh%25C3%25A8%26gbv%3D2%26hl%3Dvi%26sa%3DG" TargetMode="Externa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hyperlink" Target="http://images.google.com.vn/imgres?imgurl=http://www.stress-out.net/tintuc/WatermelonAquaFresca1.jpg&amp;imgrefurl=http://www.stress-out.net/vn/tintuc.aspx%3FIDLOAI%3D8/7/2008%25208:20:52%2520PM&amp;usg=__ksPVeqg7_xfQBptFGuJN04mjUeM=&amp;h=407&amp;w=432&amp;sz=37&amp;hl=vi&amp;start=6&amp;tbnid=2pzg6hfMC3gnwM:&amp;tbnh=119&amp;tbnw=126&amp;prev=/images%3Fq%3Dm%25C3%25B3n%2B%25C4%2583n%2Bm%25C3%25B9a%2Bh%25C3%25A8%26gbv%3D2%26hl%3Dvi%26sa%3DG" TargetMode="External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5.jpeg"/><Relationship Id="rId1" Type="http://schemas.openxmlformats.org/officeDocument/2006/relationships/hyperlink" Target="http://images.google.com.vn/imgres?imgurl=http://www.tuoitre.com.vn/Tianyon/ImageView.aspx%3FThumbnailID%3D322817&amp;imgrefurl=http://www.tuoitre.com.vn/Tianyon/Index.aspx%3FArticleID%3D307233%26ChannelID%3D11&amp;usg=__vF4NUyFS7xzjYXKb_Wo55XatCo4=&amp;h=304&amp;w=405&amp;sz=33&amp;hl=vi&amp;start=18&amp;um=1&amp;tbnid=h_fsxlN4glK7GM:&amp;tbnh=93&amp;tbnw=124&amp;prev=/images%3Fq%3Dhinh%2Banh%2Bbay%2Bban%2Bhoa%2Bqua%2Btai%2Bsieu%2Bthi%26ndsp%3D20%26hl%3Dvi%26lr%3Dlang_vi%26sa%3DN%26um%3D1" TargetMode="Externa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microsoft.com/office/2007/relationships/media" Target="file:///F:\du%20lieu\ha\cho%20toi%20di%20lam%20mua%20voi\CAT%201%20LAN%20CHO%20TOI%20DI%20LAM%20MUA%20VOI.mp3" TargetMode="External"/><Relationship Id="rId2" Type="http://schemas.openxmlformats.org/officeDocument/2006/relationships/audio" Target="file:///F:\du%20lieu\ha\cho%20toi%20di%20lam%20mua%20voi\CAT%201%20LAN%20CHO%20TOI%20DI%20LAM%20MUA%20VOI.mp3" TargetMode="External"/><Relationship Id="rId1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image" Target="../media/image74.jpeg"/><Relationship Id="rId6" Type="http://schemas.openxmlformats.org/officeDocument/2006/relationships/image" Target="../media/image67.jpeg"/><Relationship Id="rId5" Type="http://schemas.openxmlformats.org/officeDocument/2006/relationships/image" Target="../media/image72.jpeg"/><Relationship Id="rId4" Type="http://schemas.openxmlformats.org/officeDocument/2006/relationships/image" Target="../media/image73.jpeg"/><Relationship Id="rId3" Type="http://schemas.openxmlformats.org/officeDocument/2006/relationships/image" Target="../media/image30.jpeg"/><Relationship Id="rId2" Type="http://schemas.openxmlformats.org/officeDocument/2006/relationships/image" Target="../media/image70.jpeg"/><Relationship Id="rId1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5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file:///F:\du%20lieu\ha\Em%20Yeu%20Bien%20Lam%20-%20Nguyet%20Hang.mp3" TargetMode="External"/><Relationship Id="rId2" Type="http://schemas.openxmlformats.org/officeDocument/2006/relationships/audio" Target="file:///F:\du%20lieu\ha\Em%20Yeu%20Bien%20Lam%20-%20Nguyet%20Hang.mp3" TargetMode="External"/><Relationship Id="rId1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8" Type="http://schemas.openxmlformats.org/officeDocument/2006/relationships/image" Target="../media/image6.GIF"/><Relationship Id="rId7" Type="http://schemas.openxmlformats.org/officeDocument/2006/relationships/image" Target="../media/image5.GIF"/><Relationship Id="rId6" Type="http://schemas.openxmlformats.org/officeDocument/2006/relationships/image" Target="../media/image4.jpeg"/><Relationship Id="rId5" Type="http://schemas.microsoft.com/office/2007/relationships/media" Target="file:///F:\PHONG%20CHONG%20MA%20TUY%20HIV%20-%20AIDS%20(%20Thanh%20pho)%202008-2009\TRUYEN%20THONG%20MA%20TUY\Mo%20uoc%20ngay%20mai.mp3" TargetMode="External"/><Relationship Id="rId4" Type="http://schemas.openxmlformats.org/officeDocument/2006/relationships/audio" Target="file:///F:\PHONG%20CHONG%20MA%20TUY%20HIV%20-%20AIDS%20(%20Thanh%20pho)%202008-2009\TRUYEN%20THONG%20MA%20TUY\Mo%20uoc%20ngay%20mai.mp3" TargetMode="External"/><Relationship Id="rId3" Type="http://schemas.openxmlformats.org/officeDocument/2006/relationships/image" Target="../media/image3.png"/><Relationship Id="rId2" Type="http://schemas.microsoft.com/office/2007/relationships/media" Target="file:///C:\Documents%20and%20Settings\Admin\My%20Documents\THU%20THI%20HUYEN%202009\tren%20con%20duong%202%20loi%201%20lan.wav" TargetMode="Externa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8.GIF"/><Relationship Id="rId1" Type="http://schemas.openxmlformats.org/officeDocument/2006/relationships/audio" Target="file:///C:\Documents%20and%20Settings\Admin\My%20Documents\THU%20THI%20HUYEN%202009\tren%20con%20duong%202%20loi%201%20lan.wav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8" Type="http://schemas.openxmlformats.org/officeDocument/2006/relationships/image" Target="../media/image6.GIF"/><Relationship Id="rId7" Type="http://schemas.openxmlformats.org/officeDocument/2006/relationships/image" Target="../media/image5.GIF"/><Relationship Id="rId6" Type="http://schemas.openxmlformats.org/officeDocument/2006/relationships/image" Target="../media/image4.jpeg"/><Relationship Id="rId5" Type="http://schemas.microsoft.com/office/2007/relationships/media" Target="file:///F:\PHONG%20CHONG%20MA%20TUY%20HIV%20-%20AIDS%20(%20Thanh%20pho)%202008-2009\TRUYEN%20THONG%20MA%20TUY\Mo%20uoc%20ngay%20mai.mp3" TargetMode="External"/><Relationship Id="rId4" Type="http://schemas.openxmlformats.org/officeDocument/2006/relationships/audio" Target="file:///F:\PHONG%20CHONG%20MA%20TUY%20HIV%20-%20AIDS%20(%20Thanh%20pho)%202008-2009\TRUYEN%20THONG%20MA%20TUY\Mo%20uoc%20ngay%20mai.mp3" TargetMode="External"/><Relationship Id="rId3" Type="http://schemas.openxmlformats.org/officeDocument/2006/relationships/image" Target="../media/image3.png"/><Relationship Id="rId2" Type="http://schemas.microsoft.com/office/2007/relationships/media" Target="file:///C:\Documents%20and%20Settings\Admin\My%20Documents\THU%20THI%20HUYEN%202009\tren%20con%20duong%202%20loi%201%20lan.wav" TargetMode="Externa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8.GIF"/><Relationship Id="rId1" Type="http://schemas.openxmlformats.org/officeDocument/2006/relationships/audio" Target="file:///C:\Documents%20and%20Settings\Admin\My%20Documents\THU%20THI%20HUYEN%202009\tren%20con%20duong%202%20loi%201%20lan.wa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5" descr="http://farm2.static.flickr.com/1112/1471201777_e22d7d2a76_o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 6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sz="4800" dirty="0">
                <a:solidFill>
                  <a:srgbClr val="FF00FF"/>
                </a:solidFill>
                <a:latin typeface="Times New Roman" panose="02020603050405020304" pitchFamily="18" charset="0"/>
              </a:rPr>
              <a:t>Giáo án: Khám phá khoa học</a:t>
            </a:r>
            <a:endParaRPr sz="4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7162800" cy="1752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sz="6600" dirty="0">
                <a:solidFill>
                  <a:srgbClr val="FF0000"/>
                </a:solidFill>
                <a:latin typeface=".VnAristote" pitchFamily="34" charset="0"/>
                <a:ea typeface="+mn-ea"/>
                <a:cs typeface="+mn-cs"/>
              </a:rPr>
              <a:t>Trß truyÖn vÒ mïa hÌ</a:t>
            </a:r>
            <a:endParaRPr sz="6600" dirty="0">
              <a:solidFill>
                <a:srgbClr val="FF0000"/>
              </a:solidFill>
              <a:latin typeface=".VnAristote" pitchFamily="34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THỰC HIỆN: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 Thị TuyếtNhung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lá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dirty="0">
              <a:solidFill>
                <a:srgbClr val="FF0000"/>
              </a:solidFill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2053" name="Picture 8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125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charRg st="2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>
                                            <p:txEl>
                                              <p:charRg st="2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>
                                            <p:txEl>
                                              <p:charRg st="2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>
                                            <p:txEl>
                                              <p:charRg st="2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>
                                            <p:txEl>
                                              <p:charRg st="2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55">
                                            <p:txEl>
                                              <p:charRg st="21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charRg st="5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5">
                                            <p:txEl>
                                              <p:charRg st="5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>
                                            <p:txEl>
                                              <p:charRg st="5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>
                                            <p:txEl>
                                              <p:charRg st="5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5">
                                            <p:txEl>
                                              <p:charRg st="5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55">
                                            <p:txEl>
                                              <p:charRg st="52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1267" name="Text Box 11"/>
          <p:cNvSpPr txBox="1"/>
          <p:nvPr/>
        </p:nvSpPr>
        <p:spPr>
          <a:xfrm>
            <a:off x="685800" y="5943600"/>
            <a:ext cx="7772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dirty="0">
                <a:solidFill>
                  <a:srgbClr val="FFFF00"/>
                </a:solidFill>
                <a:latin typeface=".VnTime" pitchFamily="34" charset="0"/>
                <a:cs typeface="Arial" panose="020B0604020202020204" pitchFamily="34" charset="0"/>
              </a:rPr>
              <a:t>Thêi tiÕt n¾ng chãi chang, nãng bøc</a:t>
            </a:r>
            <a:endParaRPr sz="4000" dirty="0">
              <a:solidFill>
                <a:srgbClr val="FFFF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pic>
        <p:nvPicPr>
          <p:cNvPr id="6156" name="Picture 12" descr="downlo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0"/>
            <a:ext cx="5562600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4" descr="ANd9GcSLLvt-nfoMRGkuToakNjruThsiIx8KQbgpvBUBp4CMeKFKQL432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blog_yobanbe120753954214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sz="80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sz="8000" dirty="0">
                <a:solidFill>
                  <a:srgbClr val="FF00FF"/>
                </a:solidFill>
                <a:latin typeface="Times New Roman" panose="02020603050405020304" pitchFamily="18" charset="0"/>
              </a:rPr>
              <a:t>Che ô</a:t>
            </a:r>
            <a:endParaRPr sz="80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3315" name="irc_mi" descr="64f9bc08a8d3c8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876800" cy="6858000"/>
          </a:xfrm>
          <a:ln/>
        </p:spPr>
      </p:pic>
      <p:pic>
        <p:nvPicPr>
          <p:cNvPr id="13316" name="irc_mi" descr="nong19711_0e5c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500042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kumimoji="0" lang="en-US" sz="40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kumimoji="0" lang="en-US" sz="40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xảy</a:t>
            </a:r>
            <a:r>
              <a:rPr kumimoji="0" lang="en-US" sz="40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kumimoji="0" lang="en-US" sz="40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a-heo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214813" y="3714750"/>
            <a:ext cx="4548187" cy="3143250"/>
          </a:xfrm>
          <a:ln/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4143375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857250"/>
            <a:ext cx="4429125" cy="2786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0"/>
            <a:ext cx="4143375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5363" name="Picture 3" descr="C:\Users\ADMIN\Desktop\water-drop-clip-art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2971800"/>
            <a:ext cx="161925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9" name="Picture 37" descr="11"/>
          <p:cNvPicPr>
            <a:picLocks noChangeAspect="1"/>
          </p:cNvPicPr>
          <p:nvPr/>
        </p:nvPicPr>
        <p:blipFill>
          <a:blip r:embed="rId2"/>
          <a:srcRect l="25511" t="5208" r="40581" b="79167"/>
          <a:stretch>
            <a:fillRect/>
          </a:stretch>
        </p:blipFill>
        <p:spPr>
          <a:xfrm>
            <a:off x="0" y="-336550"/>
            <a:ext cx="9132888" cy="688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10" name="Cloud"/>
          <p:cNvSpPr>
            <a:spLocks noChangeAspect="1" noEditPoints="1"/>
          </p:cNvSpPr>
          <p:nvPr/>
        </p:nvSpPr>
        <p:spPr>
          <a:xfrm>
            <a:off x="4267200" y="533400"/>
            <a:ext cx="2438400" cy="7620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853892" y="13440833"/>
              </a:cxn>
              <a:cxn ang="0">
                <a:pos x="137634133" y="26853056"/>
              </a:cxn>
              <a:cxn ang="0">
                <a:pos x="275038876" y="13440833"/>
              </a:cxn>
              <a:cxn ang="0">
                <a:pos x="137634133" y="1536982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alpha val="100000"/>
            </a:scheme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28711" name="Cloud"/>
          <p:cNvSpPr>
            <a:spLocks noChangeAspect="1" noEditPoints="1"/>
          </p:cNvSpPr>
          <p:nvPr/>
        </p:nvSpPr>
        <p:spPr>
          <a:xfrm>
            <a:off x="1981200" y="533400"/>
            <a:ext cx="2133600" cy="6858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53711" y="10887075"/>
              </a:cxn>
              <a:cxn ang="0">
                <a:pos x="105376133" y="21750973"/>
              </a:cxn>
              <a:cxn ang="0">
                <a:pos x="210576640" y="10887075"/>
              </a:cxn>
              <a:cxn ang="0">
                <a:pos x="105376133" y="1244949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alpha val="100000"/>
            </a:scheme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28712" name="Cloud"/>
          <p:cNvSpPr>
            <a:spLocks noChangeAspect="1" noEditPoints="1"/>
          </p:cNvSpPr>
          <p:nvPr/>
        </p:nvSpPr>
        <p:spPr>
          <a:xfrm>
            <a:off x="609600" y="685800"/>
            <a:ext cx="2286000" cy="7620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750464" y="13440833"/>
              </a:cxn>
              <a:cxn ang="0">
                <a:pos x="120967500" y="26853056"/>
              </a:cxn>
              <a:cxn ang="0">
                <a:pos x="241733388" y="13440833"/>
              </a:cxn>
              <a:cxn ang="0">
                <a:pos x="120967500" y="1536982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rgbClr val="FFFF6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28713" name="Cloud"/>
          <p:cNvSpPr>
            <a:spLocks noChangeAspect="1" noEditPoints="1"/>
          </p:cNvSpPr>
          <p:nvPr/>
        </p:nvSpPr>
        <p:spPr>
          <a:xfrm>
            <a:off x="3352800" y="838200"/>
            <a:ext cx="1828800" cy="609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480314" y="8602133"/>
              </a:cxn>
              <a:cxn ang="0">
                <a:pos x="77419200" y="17185950"/>
              </a:cxn>
              <a:cxn ang="0">
                <a:pos x="154709368" y="8602133"/>
              </a:cxn>
              <a:cxn ang="0">
                <a:pos x="77419200" y="983657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rgbClr val="FFFF6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28714" name="Cloud"/>
          <p:cNvSpPr>
            <a:spLocks noChangeAspect="1" noEditPoints="1"/>
          </p:cNvSpPr>
          <p:nvPr/>
        </p:nvSpPr>
        <p:spPr>
          <a:xfrm>
            <a:off x="5791200" y="1143000"/>
            <a:ext cx="2133600" cy="6858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53711" y="10887075"/>
              </a:cxn>
              <a:cxn ang="0">
                <a:pos x="105376133" y="21750973"/>
              </a:cxn>
              <a:cxn ang="0">
                <a:pos x="210576640" y="10887075"/>
              </a:cxn>
              <a:cxn ang="0">
                <a:pos x="105376133" y="1244949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alpha val="100000"/>
            </a:scheme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28715" name="Cloud"/>
          <p:cNvSpPr>
            <a:spLocks noChangeAspect="1" noEditPoints="1"/>
          </p:cNvSpPr>
          <p:nvPr/>
        </p:nvSpPr>
        <p:spPr>
          <a:xfrm>
            <a:off x="6705600" y="685800"/>
            <a:ext cx="1828800" cy="609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480314" y="8602133"/>
              </a:cxn>
              <a:cxn ang="0">
                <a:pos x="77419200" y="17185950"/>
              </a:cxn>
              <a:cxn ang="0">
                <a:pos x="154709368" y="8602133"/>
              </a:cxn>
              <a:cxn ang="0">
                <a:pos x="77419200" y="983657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rgbClr val="FFFF6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28716" name="Cloud"/>
          <p:cNvSpPr>
            <a:spLocks noChangeAspect="1" noEditPoints="1"/>
          </p:cNvSpPr>
          <p:nvPr/>
        </p:nvSpPr>
        <p:spPr>
          <a:xfrm>
            <a:off x="2133600" y="1219200"/>
            <a:ext cx="2133600" cy="6858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53711" y="10887075"/>
              </a:cxn>
              <a:cxn ang="0">
                <a:pos x="105376133" y="21750973"/>
              </a:cxn>
              <a:cxn ang="0">
                <a:pos x="210576640" y="10887075"/>
              </a:cxn>
              <a:cxn ang="0">
                <a:pos x="105376133" y="1244949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>
              <a:alpha val="100000"/>
            </a:scheme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28717" name="Cloud"/>
          <p:cNvSpPr>
            <a:spLocks noChangeAspect="1" noEditPoints="1"/>
          </p:cNvSpPr>
          <p:nvPr/>
        </p:nvSpPr>
        <p:spPr>
          <a:xfrm>
            <a:off x="1143000" y="1600200"/>
            <a:ext cx="1828800" cy="609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480314" y="8602133"/>
              </a:cxn>
              <a:cxn ang="0">
                <a:pos x="77419200" y="17185950"/>
              </a:cxn>
              <a:cxn ang="0">
                <a:pos x="154709368" y="8602133"/>
              </a:cxn>
              <a:cxn ang="0">
                <a:pos x="77419200" y="983657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rgbClr val="FFFF6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28718" name="Cloud"/>
          <p:cNvSpPr>
            <a:spLocks noChangeAspect="1" noEditPoints="1"/>
          </p:cNvSpPr>
          <p:nvPr/>
        </p:nvSpPr>
        <p:spPr>
          <a:xfrm>
            <a:off x="4114800" y="1371600"/>
            <a:ext cx="2286000" cy="7620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750464" y="13440833"/>
              </a:cxn>
              <a:cxn ang="0">
                <a:pos x="120967500" y="26853056"/>
              </a:cxn>
              <a:cxn ang="0">
                <a:pos x="241733388" y="13440833"/>
              </a:cxn>
              <a:cxn ang="0">
                <a:pos x="120967500" y="1536982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rgbClr val="FFFF6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en-US"/>
          </a:p>
        </p:txBody>
      </p:sp>
      <p:pic>
        <p:nvPicPr>
          <p:cNvPr id="28719" name="Picture 47" descr="621513ozlobi1j4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4793">
            <a:off x="6553200" y="2057400"/>
            <a:ext cx="2112963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0" name="Picture 48" descr="621513ozlobi1j4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4793">
            <a:off x="4191000" y="2286000"/>
            <a:ext cx="2112963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1" name="Picture 49" descr="621513ozlobi1j4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4793">
            <a:off x="838200" y="2514600"/>
            <a:ext cx="1465263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5" name="Picture 53" descr="621513ozlobi1j4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4793">
            <a:off x="5410200" y="990600"/>
            <a:ext cx="2112963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6" name="Picture 54" descr="621513ozlobi1j4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4793">
            <a:off x="2819400" y="914400"/>
            <a:ext cx="2112963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7" name="Picture 55" descr="621513ozlobi1j4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4793">
            <a:off x="1828800" y="914400"/>
            <a:ext cx="1465263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8" name="Picture 56" descr="621513ozlobi1j4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4793">
            <a:off x="2895600" y="2209800"/>
            <a:ext cx="1465263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Bấm xem ảnh ở cửa sổ mớ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3"/>
            <a:ext cx="9144000" cy="6821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493838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8800" dirty="0">
                <a:solidFill>
                  <a:srgbClr val="FF0000"/>
                </a:solidFill>
                <a:latin typeface="Times New Roman" panose="02020603050405020304" pitchFamily="18" charset="0"/>
              </a:rPr>
              <a:t>Mưa rào</a:t>
            </a:r>
            <a:r>
              <a:rPr sz="4000" dirty="0"/>
              <a:t> </a:t>
            </a:r>
            <a:endParaRPr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3"/>
          <p:cNvSpPr txBox="1"/>
          <p:nvPr/>
        </p:nvSpPr>
        <p:spPr>
          <a:xfrm>
            <a:off x="2590800" y="6324600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.VnTimeH" pitchFamily="34" charset="0"/>
                <a:cs typeface="Arial" panose="020B0604020202020204" pitchFamily="34" charset="0"/>
              </a:rPr>
              <a:t>XuÊt hiÖn  nh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sz="2400" b="1" dirty="0">
                <a:latin typeface=".VnTimeH" pitchFamily="34" charset="0"/>
                <a:cs typeface="Arial" panose="020B0604020202020204" pitchFamily="34" charset="0"/>
              </a:rPr>
              <a:t> c¬n MƯA</a:t>
            </a:r>
            <a:endParaRPr sz="2400" b="1" dirty="0">
              <a:latin typeface=".VnTimeH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/>
          <p:nvPr/>
        </p:nvSpPr>
        <p:spPr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0" y="3262313"/>
            <a:ext cx="381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8436" name="Rectangle 4"/>
          <p:cNvSpPr/>
          <p:nvPr/>
        </p:nvSpPr>
        <p:spPr>
          <a:xfrm>
            <a:off x="0" y="4395788"/>
            <a:ext cx="233363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sz="1400"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18437" name="Picture 5" descr="http://tbn3.google.com/images?q=tbn:Hr0fyUmgNIV9UM:http://vnexpress.net/Files/Subject/3B/9F/9F/35/3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6"/>
          <p:cNvSpPr>
            <a:spLocks noGrp="1"/>
          </p:cNvSpPr>
          <p:nvPr>
            <p:ph type="title"/>
          </p:nvPr>
        </p:nvSpPr>
        <p:spPr>
          <a:xfrm>
            <a:off x="609600" y="57150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8000" dirty="0">
                <a:solidFill>
                  <a:schemeClr val="bg1"/>
                </a:solidFill>
                <a:latin typeface="Times New Roman" panose="02020603050405020304" pitchFamily="18" charset="0"/>
              </a:rPr>
              <a:t>Sấm chớp</a:t>
            </a:r>
            <a:r>
              <a:rPr sz="4000" dirty="0"/>
              <a:t> </a:t>
            </a:r>
            <a:endParaRPr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rain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28600"/>
            <a:ext cx="4419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3"/>
          <p:cNvSpPr txBox="1"/>
          <p:nvPr/>
        </p:nvSpPr>
        <p:spPr>
          <a:xfrm>
            <a:off x="304800" y="6324600"/>
            <a:ext cx="8305800" cy="457200"/>
          </a:xfrm>
          <a:prstGeom prst="rect">
            <a:avLst/>
          </a:prstGeom>
          <a:solidFill>
            <a:srgbClr val="F6F8A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.VnTimeH" pitchFamily="34" charset="0"/>
                <a:cs typeface="Arial" panose="020B0604020202020204" pitchFamily="34" charset="0"/>
              </a:rPr>
              <a:t>M­a to sÊm chíp kh«ng nªn tró d­íi gèc c©y</a:t>
            </a:r>
            <a:endParaRPr sz="2400" b="1" dirty="0">
              <a:latin typeface=".VnTimeH" pitchFamily="34" charset="0"/>
              <a:ea typeface="Arial" panose="020B0604020202020204" pitchFamily="34" charset="0"/>
            </a:endParaRPr>
          </a:p>
        </p:txBody>
      </p:sp>
      <p:pic>
        <p:nvPicPr>
          <p:cNvPr id="19460" name="Picture 4" descr="ANd9GcQX_tsee_Cgge8PFbc0B-HbUXZE8zCtHKk36dQ-v9AZWk0ns7L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4267200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88" name="tren con duong 2 loi 1 lan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3025" y="6254750"/>
            <a:ext cx="6858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Rectangle 45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400" y="6858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PTI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0488" name="Group 8"/>
          <p:cNvGrpSpPr/>
          <p:nvPr/>
        </p:nvGrpSpPr>
        <p:grpSpPr>
          <a:xfrm>
            <a:off x="1143000" y="1676400"/>
            <a:ext cx="2971800" cy="1257300"/>
            <a:chOff x="1992" y="960"/>
            <a:chExt cx="1200" cy="600"/>
          </a:xfrm>
        </p:grpSpPr>
        <p:pic>
          <p:nvPicPr>
            <p:cNvPr id="20524" name="Picture 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5" name="Picture 1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6" name="Picture 11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489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457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4" name="Picture 14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38200" y="3810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3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447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4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37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5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286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2133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7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8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9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962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0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4419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1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518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3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27" name="Picture 27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477000" y="4953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28" name="Picture 28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038600" y="5105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29" name="Picture 29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04800" y="4572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30" name="Picture 30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00600" y="3048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31" name="Picture 31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267200" y="381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32" name="Picture 32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0" name="Group 33"/>
          <p:cNvGrpSpPr/>
          <p:nvPr/>
        </p:nvGrpSpPr>
        <p:grpSpPr>
          <a:xfrm>
            <a:off x="5105400" y="4800600"/>
            <a:ext cx="2971800" cy="1257300"/>
            <a:chOff x="1992" y="960"/>
            <a:chExt cx="1200" cy="600"/>
          </a:xfrm>
        </p:grpSpPr>
        <p:pic>
          <p:nvPicPr>
            <p:cNvPr id="20521" name="Picture 34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2" name="Picture 35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3" name="Picture 36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11" name="Group 37"/>
          <p:cNvGrpSpPr/>
          <p:nvPr/>
        </p:nvGrpSpPr>
        <p:grpSpPr>
          <a:xfrm>
            <a:off x="5257800" y="2209800"/>
            <a:ext cx="2971800" cy="1257300"/>
            <a:chOff x="1992" y="960"/>
            <a:chExt cx="1200" cy="600"/>
          </a:xfrm>
        </p:grpSpPr>
        <p:pic>
          <p:nvPicPr>
            <p:cNvPr id="20518" name="Picture 38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9" name="Picture 3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0" name="Picture 4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12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229600" y="-381000"/>
            <a:ext cx="1219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3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4800" y="-457200"/>
            <a:ext cx="1143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4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7625" y="3962400"/>
            <a:ext cx="8858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5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4343400"/>
            <a:ext cx="979488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6" name="WordArt 45"/>
          <p:cNvSpPr>
            <a:spLocks noTextEdit="1"/>
          </p:cNvSpPr>
          <p:nvPr/>
        </p:nvSpPr>
        <p:spPr>
          <a:xfrm>
            <a:off x="2209800" y="228600"/>
            <a:ext cx="4343400" cy="2057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ristote" pitchFamily="34" charset="0"/>
                <a:ea typeface=".VnAristote" pitchFamily="34" charset="0"/>
              </a:rPr>
              <a:t>ChiÕc hép kú diÖu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ristote" pitchFamily="34" charset="0"/>
              <a:ea typeface=".VnAristote" pitchFamily="34" charset="0"/>
            </a:endParaRPr>
          </a:p>
        </p:txBody>
      </p:sp>
      <p:sp>
        <p:nvSpPr>
          <p:cNvPr id="76846" name="AutoShape 46"/>
          <p:cNvSpPr/>
          <p:nvPr/>
        </p:nvSpPr>
        <p:spPr>
          <a:xfrm>
            <a:off x="3200400" y="2514600"/>
            <a:ext cx="2362200" cy="27432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11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6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4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4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76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88" name="tren con duong 2 loi 1 lan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3025" y="6254750"/>
            <a:ext cx="6858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 45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400" y="6858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PTI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-45720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080" name="Group 8"/>
          <p:cNvGrpSpPr/>
          <p:nvPr/>
        </p:nvGrpSpPr>
        <p:grpSpPr>
          <a:xfrm>
            <a:off x="1143000" y="1676400"/>
            <a:ext cx="2971800" cy="1257300"/>
            <a:chOff x="1992" y="960"/>
            <a:chExt cx="1200" cy="600"/>
          </a:xfrm>
        </p:grpSpPr>
        <p:pic>
          <p:nvPicPr>
            <p:cNvPr id="3118" name="Picture 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19" name="Picture 1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20" name="Picture 11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81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457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4" name="Picture 14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38200" y="3810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447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37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286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2133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0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1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962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4419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4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518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5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7" name="Picture 27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477000" y="4953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8" name="Picture 28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038600" y="5105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9" name="Picture 29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04800" y="4572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0" name="Picture 30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00600" y="3048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1" name="Picture 31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267200" y="381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2" name="Picture 32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02" name="Group 33"/>
          <p:cNvGrpSpPr/>
          <p:nvPr/>
        </p:nvGrpSpPr>
        <p:grpSpPr>
          <a:xfrm>
            <a:off x="5105400" y="4800600"/>
            <a:ext cx="2971800" cy="1257300"/>
            <a:chOff x="1992" y="960"/>
            <a:chExt cx="1200" cy="600"/>
          </a:xfrm>
        </p:grpSpPr>
        <p:pic>
          <p:nvPicPr>
            <p:cNvPr id="3115" name="Picture 34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16" name="Picture 35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17" name="Picture 36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03" name="Group 37"/>
          <p:cNvGrpSpPr/>
          <p:nvPr/>
        </p:nvGrpSpPr>
        <p:grpSpPr>
          <a:xfrm>
            <a:off x="5257800" y="2209800"/>
            <a:ext cx="2971800" cy="1257300"/>
            <a:chOff x="1992" y="960"/>
            <a:chExt cx="1200" cy="600"/>
          </a:xfrm>
        </p:grpSpPr>
        <p:pic>
          <p:nvPicPr>
            <p:cNvPr id="3112" name="Picture 38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13" name="Picture 3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14" name="Picture 4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9557" name="Rectangle 5"/>
          <p:cNvSpPr/>
          <p:nvPr/>
        </p:nvSpPr>
        <p:spPr>
          <a:xfrm>
            <a:off x="228600" y="990600"/>
            <a:ext cx="2590800" cy="4495800"/>
          </a:xfrm>
          <a:prstGeom prst="rect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5400000" scaled="1"/>
            <a:tileRect/>
          </a:gradFill>
          <a:ln w="7620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sz="4800" b="1" i="1" dirty="0">
                <a:solidFill>
                  <a:srgbClr val="990000"/>
                </a:solidFill>
                <a:latin typeface=".VnTime" pitchFamily="34" charset="0"/>
              </a:rPr>
              <a:t>PhÇn 1:</a:t>
            </a:r>
            <a:endParaRPr sz="4800" b="1" i="1" dirty="0">
              <a:solidFill>
                <a:srgbClr val="990000"/>
              </a:solidFill>
              <a:latin typeface=".VnTime" pitchFamily="34" charset="0"/>
            </a:endParaRPr>
          </a:p>
          <a:p>
            <a:pPr algn="ctr" eaLnBrk="0" hangingPunct="0"/>
            <a:r>
              <a:rPr sz="4800" b="1" i="1" dirty="0">
                <a:solidFill>
                  <a:srgbClr val="990000"/>
                </a:solidFill>
                <a:latin typeface=".VnTime" pitchFamily="34" charset="0"/>
              </a:rPr>
              <a:t>Thö th¸ch</a:t>
            </a:r>
            <a:endParaRPr sz="4800" b="1" i="1" dirty="0">
              <a:solidFill>
                <a:srgbClr val="990000"/>
              </a:solidFill>
              <a:latin typeface=".VnTime" pitchFamily="34" charset="0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3276600" y="990600"/>
            <a:ext cx="2590800" cy="44958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  <a:tileRect/>
          </a:gradFill>
          <a:ln w="7620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sz="4800" b="1" i="1" dirty="0">
                <a:solidFill>
                  <a:srgbClr val="990000"/>
                </a:solidFill>
                <a:latin typeface=".VnTime" pitchFamily="34" charset="0"/>
              </a:rPr>
              <a:t>PhÇn 2:</a:t>
            </a:r>
            <a:endParaRPr sz="4800" b="1" i="1" dirty="0">
              <a:solidFill>
                <a:srgbClr val="990000"/>
              </a:solidFill>
              <a:latin typeface=".VnTime" pitchFamily="34" charset="0"/>
            </a:endParaRPr>
          </a:p>
          <a:p>
            <a:pPr algn="ctr" eaLnBrk="0" hangingPunct="0"/>
            <a:r>
              <a:rPr sz="4800" b="1" i="1" dirty="0">
                <a:solidFill>
                  <a:srgbClr val="990000"/>
                </a:solidFill>
                <a:latin typeface=".VnTime" pitchFamily="34" charset="0"/>
              </a:rPr>
              <a:t>Kh¸m ph¸</a:t>
            </a:r>
            <a:endParaRPr sz="4800" b="1" i="1" dirty="0">
              <a:solidFill>
                <a:srgbClr val="990000"/>
              </a:solidFill>
              <a:latin typeface=".VnTime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6324600" y="990600"/>
            <a:ext cx="2590800" cy="4495800"/>
          </a:xfrm>
          <a:prstGeom prst="rect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  <a:tileRect/>
          </a:gradFill>
          <a:ln w="7620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sz="4800" b="1" i="1" dirty="0">
                <a:solidFill>
                  <a:srgbClr val="990000"/>
                </a:solidFill>
                <a:latin typeface=".VnTime" pitchFamily="34" charset="0"/>
              </a:rPr>
              <a:t>PhÇn 3:</a:t>
            </a:r>
            <a:endParaRPr sz="4800" b="1" i="1" dirty="0">
              <a:solidFill>
                <a:srgbClr val="990000"/>
              </a:solidFill>
              <a:latin typeface=".VnTime" pitchFamily="34" charset="0"/>
            </a:endParaRPr>
          </a:p>
          <a:p>
            <a:pPr algn="ctr" eaLnBrk="0" hangingPunct="0"/>
            <a:r>
              <a:rPr sz="4800" b="1" i="1" dirty="0">
                <a:solidFill>
                  <a:srgbClr val="990000"/>
                </a:solidFill>
                <a:latin typeface=".VnTime" pitchFamily="34" charset="0"/>
              </a:rPr>
              <a:t> §ua tµi</a:t>
            </a:r>
            <a:endParaRPr sz="4800" b="1" i="1" dirty="0">
              <a:solidFill>
                <a:srgbClr val="990000"/>
              </a:solidFill>
              <a:latin typeface=".VnTime" pitchFamily="34" charset="0"/>
            </a:endParaRPr>
          </a:p>
        </p:txBody>
      </p:sp>
      <p:pic>
        <p:nvPicPr>
          <p:cNvPr id="3107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229600" y="-381000"/>
            <a:ext cx="1219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8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4800" y="-457200"/>
            <a:ext cx="1143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9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7625" y="3962400"/>
            <a:ext cx="8858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0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4343400"/>
            <a:ext cx="979488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11" name="WordArt 48"/>
          <p:cNvSpPr>
            <a:spLocks noTextEdit="1"/>
          </p:cNvSpPr>
          <p:nvPr/>
        </p:nvSpPr>
        <p:spPr>
          <a:xfrm>
            <a:off x="2209800" y="228600"/>
            <a:ext cx="4343400" cy="2057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ristote" pitchFamily="34" charset="0"/>
                <a:ea typeface=".VnAristote" pitchFamily="34" charset="0"/>
              </a:rPr>
              <a:t>T×m kiÕm tµi n¨ng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ristote" pitchFamily="34" charset="0"/>
              <a:ea typeface=".VnAristote" pitchFamily="34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11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9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9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279557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tamtay.vn - photo - Ex ,scene ,ảnh động :)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20574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5400" dirty="0">
                <a:solidFill>
                  <a:schemeClr val="tx1"/>
                </a:solidFill>
                <a:latin typeface=".VnTime" pitchFamily="34" charset="0"/>
              </a:rPr>
              <a:t>B¹n biÕt g× vÒ c¸c ho¹t ®éng trong mïa hÌ?</a:t>
            </a:r>
            <a:endParaRPr sz="5400" dirty="0">
              <a:solidFill>
                <a:schemeClr val="tx1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2532" name="Picture 7" descr="ANd9GcThSZ96QH_P4rqjaI9a4Mqmcl5YLAb_YBMCACbjx9UMicAKaJC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411480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9" descr="ANd9GcSGqg47bUKHp0vjAWSlr7hDDLqepClO5gNtDGf01xYXS7wtu6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"/>
            <a:ext cx="45720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10"/>
          <p:cNvSpPr txBox="1"/>
          <p:nvPr/>
        </p:nvSpPr>
        <p:spPr>
          <a:xfrm>
            <a:off x="2209800" y="5791200"/>
            <a:ext cx="5410200" cy="457200"/>
          </a:xfrm>
          <a:prstGeom prst="rect">
            <a:avLst/>
          </a:prstGeom>
          <a:solidFill>
            <a:srgbClr val="F6F8A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.VnTimeH" pitchFamily="34" charset="0"/>
                <a:cs typeface="Arial" panose="020B0604020202020204" pitchFamily="34" charset="0"/>
              </a:rPr>
              <a:t>Ho¹t ®éng t¾m biÓn mïa hÌ</a:t>
            </a:r>
            <a:endParaRPr sz="2400" b="1" dirty="0">
              <a:latin typeface=".VnTimeH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3556" name="Picture 5" descr="ANd9GcS9cbrsuHP87pTzV7zTErxQtaHyT0VTsmqPThQSKTLtbcwJbFE-y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81000"/>
            <a:ext cx="8382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 Box 6"/>
          <p:cNvSpPr txBox="1"/>
          <p:nvPr/>
        </p:nvSpPr>
        <p:spPr>
          <a:xfrm>
            <a:off x="2209800" y="6172200"/>
            <a:ext cx="5410200" cy="457200"/>
          </a:xfrm>
          <a:prstGeom prst="rect">
            <a:avLst/>
          </a:prstGeom>
          <a:solidFill>
            <a:srgbClr val="F6F8A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.VnTimeH" pitchFamily="34" charset="0"/>
                <a:cs typeface="Arial" panose="020B0604020202020204" pitchFamily="34" charset="0"/>
              </a:rPr>
              <a:t>C¸c khu du lÞch : SÇm S¬n</a:t>
            </a:r>
            <a:endParaRPr sz="2400" b="1" dirty="0">
              <a:latin typeface=".VnTimeH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4580" name="Picture 5" descr="ANd9GcQPcF6bQNAeNtnk2vPAGXFsXXamrUwuvnLukuBozKcW6UDZIC9He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09600"/>
            <a:ext cx="8305800" cy="4983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ext Box 6"/>
          <p:cNvSpPr txBox="1"/>
          <p:nvPr/>
        </p:nvSpPr>
        <p:spPr>
          <a:xfrm>
            <a:off x="3429000" y="6248400"/>
            <a:ext cx="2667000" cy="457200"/>
          </a:xfrm>
          <a:prstGeom prst="rect">
            <a:avLst/>
          </a:prstGeom>
          <a:solidFill>
            <a:srgbClr val="F6F8A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.VnTimeH" pitchFamily="34" charset="0"/>
                <a:cs typeface="Arial" panose="020B0604020202020204" pitchFamily="34" charset="0"/>
              </a:rPr>
              <a:t>Cöa lß</a:t>
            </a:r>
            <a:endParaRPr sz="2400" b="1" dirty="0">
              <a:latin typeface=".VnTimeH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5604" name="Picture 5" descr="ANd9GcRRB8B2s2wC-gnydWvLpUPM_b_KH4Ob4CNHTMoBkqDl8wTKSj-OI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8600"/>
            <a:ext cx="83058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6"/>
          <p:cNvSpPr txBox="1"/>
          <p:nvPr/>
        </p:nvSpPr>
        <p:spPr>
          <a:xfrm>
            <a:off x="3429000" y="6248400"/>
            <a:ext cx="2667000" cy="457200"/>
          </a:xfrm>
          <a:prstGeom prst="rect">
            <a:avLst/>
          </a:prstGeom>
          <a:solidFill>
            <a:srgbClr val="F6F8A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.VnTimeH" pitchFamily="34" charset="0"/>
                <a:cs typeface="Arial" panose="020B0604020202020204" pitchFamily="34" charset="0"/>
              </a:rPr>
              <a:t>H¹ long</a:t>
            </a:r>
            <a:endParaRPr sz="2400" b="1" dirty="0">
              <a:latin typeface=".VnTimeH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VietnameseCountrys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438"/>
            <a:ext cx="9144000" cy="6786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27651" name="Picture 5" descr="bt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3429000"/>
            <a:ext cx="2971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7" descr="Quan-sooc-chun-be-trai"/>
          <p:cNvPicPr>
            <a:picLocks noChangeAspect="1"/>
          </p:cNvPicPr>
          <p:nvPr/>
        </p:nvPicPr>
        <p:blipFill>
          <a:blip r:embed="rId2">
            <a:clrChange>
              <a:clrFrom>
                <a:srgbClr val="C6C9D8"/>
              </a:clrFrom>
              <a:clrTo>
                <a:srgbClr val="C6C9D8">
                  <a:alpha val="0"/>
                </a:srgbClr>
              </a:clrTo>
            </a:clrChange>
          </a:blip>
          <a:srcRect l="24763" b="7500"/>
          <a:stretch>
            <a:fillRect/>
          </a:stretch>
        </p:blipFill>
        <p:spPr>
          <a:xfrm>
            <a:off x="3275013" y="0"/>
            <a:ext cx="1997075" cy="350520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pic>
        <p:nvPicPr>
          <p:cNvPr id="27653" name="Picture 8" descr="4846615215763_5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7623" r="25255"/>
          <a:stretch>
            <a:fillRect/>
          </a:stretch>
        </p:blipFill>
        <p:spPr>
          <a:xfrm>
            <a:off x="4953000" y="0"/>
            <a:ext cx="1287463" cy="3506788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pic>
        <p:nvPicPr>
          <p:cNvPr id="27654" name="Picture 16" descr="eda_t1316008025_ArvK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52400"/>
            <a:ext cx="27432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18" descr="5108465img-1874_20130302050200"/>
          <p:cNvPicPr>
            <a:picLocks noChangeAspect="1"/>
          </p:cNvPicPr>
          <p:nvPr/>
        </p:nvPicPr>
        <p:blipFill>
          <a:blip r:embed="rId5">
            <a:clrChange>
              <a:clrFrom>
                <a:srgbClr val="E9EBEA"/>
              </a:clrFrom>
              <a:clrTo>
                <a:srgbClr val="E9EB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1828800"/>
            <a:ext cx="2362200" cy="233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20" descr="0600868540886-4108497565473-663330777-n_201303020504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962400"/>
            <a:ext cx="19304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22" descr="Bo%20ket%20hop%20BT%201"/>
          <p:cNvPicPr>
            <a:picLocks noChangeAspect="1"/>
          </p:cNvPicPr>
          <p:nvPr/>
        </p:nvPicPr>
        <p:blipFill>
          <a:blip r:embed="rId7">
            <a:lum bright="-6000"/>
          </a:blip>
          <a:stretch>
            <a:fillRect/>
          </a:stretch>
        </p:blipFill>
        <p:spPr>
          <a:xfrm>
            <a:off x="304800" y="0"/>
            <a:ext cx="2743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26" descr="537c161f496bdd81127f7a50c6dfda3e1335601137_img-0372"/>
          <p:cNvPicPr>
            <a:picLocks noChangeAspect="1"/>
          </p:cNvPicPr>
          <p:nvPr/>
        </p:nvPicPr>
        <p:blipFill>
          <a:blip r:embed="rId8">
            <a:lum contrast="30000"/>
          </a:blip>
          <a:stretch>
            <a:fillRect/>
          </a:stretch>
        </p:blipFill>
        <p:spPr>
          <a:xfrm>
            <a:off x="304800" y="3429000"/>
            <a:ext cx="2743200" cy="310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9" name="Text Box 27"/>
          <p:cNvSpPr txBox="1"/>
          <p:nvPr/>
        </p:nvSpPr>
        <p:spPr>
          <a:xfrm>
            <a:off x="0" y="6400800"/>
            <a:ext cx="3581400" cy="457200"/>
          </a:xfrm>
          <a:prstGeom prst="rect">
            <a:avLst/>
          </a:prstGeom>
          <a:solidFill>
            <a:srgbClr val="F6F8A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.VnTimeH" pitchFamily="34" charset="0"/>
                <a:cs typeface="Arial" panose="020B0604020202020204" pitchFamily="34" charset="0"/>
              </a:rPr>
              <a:t>Trang phôc mïa hÌ</a:t>
            </a:r>
            <a:endParaRPr sz="2400" b="1" dirty="0">
              <a:latin typeface=".VnTimeH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42" name="Picture 2" descr="857d6e181_kidcollec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81200"/>
            <a:ext cx="3733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3" name="Picture 3" descr="11057007-thoi%2520trang%2520tre%2520em%2520made%2520in%2520v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33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4" name="Picture 4" descr="tre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276600"/>
            <a:ext cx="41148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5" name="Picture 5" descr="603037rc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0"/>
            <a:ext cx="39624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6" name="Picture 6" descr="1235813343_IMG_5338,MzBr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75188"/>
            <a:ext cx="3733800" cy="2182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8066" name="Picture 2" descr="http://tbn1.google.com/images?q=tbn:1tWhOrVyH8vcVM:http://img.123raovat.com/13691-1215066102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685800" y="304800"/>
            <a:ext cx="2547938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/>
          <p:nvPr/>
        </p:nvSpPr>
        <p:spPr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9700" name="Rectangle 4"/>
          <p:cNvSpPr/>
          <p:nvPr/>
        </p:nvSpPr>
        <p:spPr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9701" name="Rectangle 5"/>
          <p:cNvSpPr/>
          <p:nvPr/>
        </p:nvSpPr>
        <p:spPr>
          <a:xfrm>
            <a:off x="0" y="3571875"/>
            <a:ext cx="33178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sz="1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88070" name="Picture 6" descr="5_pl_5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038600"/>
            <a:ext cx="2971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1" name="Picture 7" descr="images1320131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8200"/>
            <a:ext cx="2743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2" name="Picture 8" descr="216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225" y="0"/>
            <a:ext cx="3787775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88" name="tren con duong 2 loi 1 lan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3025" y="6254750"/>
            <a:ext cx="6858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Rectangle 45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400" y="6858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7" descr="PTI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0728" name="Group 8"/>
          <p:cNvGrpSpPr/>
          <p:nvPr/>
        </p:nvGrpSpPr>
        <p:grpSpPr>
          <a:xfrm>
            <a:off x="1143000" y="1676400"/>
            <a:ext cx="2971800" cy="1257300"/>
            <a:chOff x="1992" y="960"/>
            <a:chExt cx="1200" cy="600"/>
          </a:xfrm>
        </p:grpSpPr>
        <p:pic>
          <p:nvPicPr>
            <p:cNvPr id="30764" name="Picture 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5" name="Picture 1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6" name="Picture 11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29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457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6" name="Picture 14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38200" y="3810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447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37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286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2133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7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8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9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962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0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4419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1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518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3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19" name="Picture 27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477000" y="4953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0" name="Picture 28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038600" y="5105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1" name="Picture 29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04800" y="4572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2" name="Picture 30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00600" y="3048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3" name="Picture 31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267200" y="381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4" name="Picture 32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0" name="Group 33"/>
          <p:cNvGrpSpPr/>
          <p:nvPr/>
        </p:nvGrpSpPr>
        <p:grpSpPr>
          <a:xfrm>
            <a:off x="5105400" y="4800600"/>
            <a:ext cx="2971800" cy="1257300"/>
            <a:chOff x="1992" y="960"/>
            <a:chExt cx="1200" cy="600"/>
          </a:xfrm>
        </p:grpSpPr>
        <p:pic>
          <p:nvPicPr>
            <p:cNvPr id="30761" name="Picture 34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2" name="Picture 35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3" name="Picture 36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51" name="Group 37"/>
          <p:cNvGrpSpPr/>
          <p:nvPr/>
        </p:nvGrpSpPr>
        <p:grpSpPr>
          <a:xfrm>
            <a:off x="5257800" y="2209800"/>
            <a:ext cx="2971800" cy="1257300"/>
            <a:chOff x="1992" y="960"/>
            <a:chExt cx="1200" cy="600"/>
          </a:xfrm>
        </p:grpSpPr>
        <p:pic>
          <p:nvPicPr>
            <p:cNvPr id="30758" name="Picture 38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59" name="Picture 3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0" name="Picture 4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52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229600" y="-381000"/>
            <a:ext cx="1219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3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4800" y="-457200"/>
            <a:ext cx="1143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4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7625" y="3962400"/>
            <a:ext cx="8858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5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4343400"/>
            <a:ext cx="979488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6" name="WordArt 45"/>
          <p:cNvSpPr>
            <a:spLocks noTextEdit="1"/>
          </p:cNvSpPr>
          <p:nvPr/>
        </p:nvSpPr>
        <p:spPr>
          <a:xfrm>
            <a:off x="2209800" y="228600"/>
            <a:ext cx="4343400" cy="2057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ristote" pitchFamily="34" charset="0"/>
                <a:ea typeface=".VnAristote" pitchFamily="34" charset="0"/>
              </a:rPr>
              <a:t>ChiÕc hép kú diÖu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ristote" pitchFamily="34" charset="0"/>
              <a:ea typeface=".VnAristote" pitchFamily="34" charset="0"/>
            </a:endParaRPr>
          </a:p>
        </p:txBody>
      </p:sp>
      <p:sp>
        <p:nvSpPr>
          <p:cNvPr id="85038" name="AutoShape 46"/>
          <p:cNvSpPr/>
          <p:nvPr/>
        </p:nvSpPr>
        <p:spPr>
          <a:xfrm>
            <a:off x="3200400" y="2514600"/>
            <a:ext cx="2362200" cy="2743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11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4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4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850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4100" name="Picture 4" descr="Khung ảnh đẹp dễ thương, khung anh d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WordArt 5"/>
          <p:cNvSpPr>
            <a:spLocks noTextEdit="1"/>
          </p:cNvSpPr>
          <p:nvPr/>
        </p:nvSpPr>
        <p:spPr>
          <a:xfrm>
            <a:off x="6096000" y="1752600"/>
            <a:ext cx="2590800" cy="2743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731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.VnTime" pitchFamily="34" charset="0"/>
                <a:ea typeface=".VnTime" pitchFamily="34" charset="0"/>
              </a:rPr>
              <a:t>Thö th¸ch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4102" name="WordArt 6"/>
          <p:cNvSpPr>
            <a:spLocks noTextEdit="1"/>
          </p:cNvSpPr>
          <p:nvPr/>
        </p:nvSpPr>
        <p:spPr>
          <a:xfrm>
            <a:off x="609600" y="2057400"/>
            <a:ext cx="2590800" cy="1905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731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.VnTime" pitchFamily="34" charset="0"/>
                <a:ea typeface=".VnTime" pitchFamily="34" charset="0"/>
              </a:rPr>
              <a:t>PhÇn 1: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latin typeface=".VnTime" pitchFamily="34" charset="0"/>
              <a:ea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4" descr="1472059248_3f1f370523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5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solidFill>
                  <a:srgbClr val="990099"/>
                </a:solidFill>
                <a:latin typeface=".VnTime" pitchFamily="34" charset="0"/>
              </a:rPr>
              <a:t>B¹n biÕt g× vÒ c¸c mãn ¨n cña mïa hÌ?</a:t>
            </a:r>
            <a:endParaRPr dirty="0">
              <a:solidFill>
                <a:srgbClr val="990099"/>
              </a:solidFill>
              <a:latin typeface=".VnTime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mon%2520an%2520mua%2520he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4" descr="vh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62"/>
            <a:ext cx="9144000" cy="6875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6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algn="r" eaLnBrk="1" hangingPunct="1"/>
            <a:r>
              <a:rPr sz="6600" dirty="0">
                <a:solidFill>
                  <a:schemeClr val="bg1"/>
                </a:solidFill>
                <a:latin typeface="Times New Roman" panose="02020603050405020304" pitchFamily="18" charset="0"/>
              </a:rPr>
              <a:t>Chè đỗ xanh</a:t>
            </a:r>
            <a:endParaRPr sz="6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5" descr="II4_nhanlong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6" descr="i43_151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45720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7" descr="cay-na-chua-be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057650"/>
            <a:ext cx="4343400" cy="280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9" descr="bu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343400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4" descr="2501304138_ca9d7be301_o_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5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7200" dirty="0">
                <a:solidFill>
                  <a:schemeClr val="bg1"/>
                </a:solidFill>
                <a:latin typeface="Times New Roman" panose="02020603050405020304" pitchFamily="18" charset="0"/>
              </a:rPr>
              <a:t>Quán nước</a:t>
            </a:r>
            <a:r>
              <a:rPr sz="4000" dirty="0"/>
              <a:t> </a:t>
            </a:r>
            <a:endParaRPr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36867" name="Picture 6" descr="fruit-punch-blend-300x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91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7" descr="fresh_li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10" descr="sua_dau_medi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4191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12" descr="WatermelonAquaFresca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657600"/>
            <a:ext cx="49530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4" descr="ImageView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Rectangle 5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6600" dirty="0">
                <a:solidFill>
                  <a:srgbClr val="FF0000"/>
                </a:solidFill>
                <a:latin typeface="Times New Roman" panose="02020603050405020304" pitchFamily="18" charset="0"/>
              </a:rPr>
              <a:t>Siêu thị</a:t>
            </a:r>
            <a:endParaRPr sz="6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38915" name="AutoShape 3" descr="2Q==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6" name="AutoShape 4" descr="2Q==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7" name="AutoShape 5" descr="2Q==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486" name="Picture 6" descr="ANd9GcSWGqtn7Vlrg60kLkGzMsdBQGrMeWUrEFrxxJ55KdltaSDAUJo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28600"/>
            <a:ext cx="3733800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ANd9GcQooBdUIY_5QXUmvzDTt5SKg73zBjIRlcLNcZPhEdGiolmIz9_J1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143000"/>
            <a:ext cx="471487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ANd9GcSIBMnR6j2nbTX4_x6ptlDxBEW9ld7K0E0zuZ4NQ5Ybsf1CuAuJp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05200"/>
            <a:ext cx="3810000" cy="219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1" name="Rectangle 9"/>
          <p:cNvSpPr/>
          <p:nvPr/>
        </p:nvSpPr>
        <p:spPr>
          <a:xfrm>
            <a:off x="2057400" y="6324600"/>
            <a:ext cx="4572000" cy="5334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Mùa đông</a:t>
            </a:r>
            <a:endParaRPr sz="4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1509" name="Picture 5" descr="ANd9GcSTeqvlOgy6I24xpQT_spK6mP5ds0Ii0rSznSkNwFYYK9SKY6W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381000"/>
            <a:ext cx="47244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Mùa xuân gắn với Tết cổ truyền Việt Nam</a:t>
            </a:r>
            <a:endParaRPr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9942" name="Picture 8" descr="ANd9GcShqOiPM_fBH9bcE8NG5mO2B5VAj-75DpiQ95SbBo6zuSpftbU-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3434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40963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eaLnBrk="1" hangingPunct="1"/>
            <a:endParaRPr dirty="0"/>
          </a:p>
        </p:txBody>
      </p:sp>
      <p:sp>
        <p:nvSpPr>
          <p:cNvPr id="40964" name="Rectangle 4"/>
          <p:cNvSpPr/>
          <p:nvPr/>
        </p:nvSpPr>
        <p:spPr>
          <a:xfrm>
            <a:off x="2057400" y="6324600"/>
            <a:ext cx="4572000" cy="5334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Mùa thu</a:t>
            </a:r>
            <a:endParaRPr sz="4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461" name="Picture 5" descr="ANd9GcTTdX5e915iAWEV-0ICNmq9BNjW6wJpNVJU4iky-MmkW8AH_aC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04800"/>
            <a:ext cx="7620000" cy="591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 descr="ANd9GcSyoMckClvQAwBgLgWNQebYj5TsLhc45mActxaNnsJLotj2_Xnp7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696200" cy="5902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tamtay.vn - photo - Ex ,scene ,ảnh động :)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1271" name="CAT 1 LAN CHO TOI DI LAM MUA 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000" y="5029200"/>
            <a:ext cx="14478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4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41988" name="Picture 4" descr="Khung ảnh đẹp dễ thương, khung anh d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WordArt 5"/>
          <p:cNvSpPr>
            <a:spLocks noTextEdit="1"/>
          </p:cNvSpPr>
          <p:nvPr/>
        </p:nvSpPr>
        <p:spPr>
          <a:xfrm>
            <a:off x="6096000" y="1752600"/>
            <a:ext cx="2590800" cy="2743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731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.VnTime" pitchFamily="34" charset="0"/>
                <a:ea typeface=".VnTime" pitchFamily="34" charset="0"/>
              </a:rPr>
              <a:t>§ua tµi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41990" name="WordArt 6"/>
          <p:cNvSpPr>
            <a:spLocks noTextEdit="1"/>
          </p:cNvSpPr>
          <p:nvPr/>
        </p:nvSpPr>
        <p:spPr>
          <a:xfrm>
            <a:off x="609600" y="2057400"/>
            <a:ext cx="2590800" cy="1905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731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.VnTime" pitchFamily="34" charset="0"/>
                <a:ea typeface=".VnTime" pitchFamily="34" charset="0"/>
              </a:rPr>
              <a:t>PhÇn 3: 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latin typeface=".VnTime" pitchFamily="34" charset="0"/>
              <a:ea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TC: </a:t>
            </a:r>
            <a:r>
              <a:rPr sz="3200" b="1" dirty="0">
                <a:latin typeface=".VnTime" pitchFamily="34" charset="0"/>
                <a:cs typeface="Arial" panose="020B0604020202020204" pitchFamily="34" charset="0"/>
              </a:rPr>
              <a:t>Tinh m¾t</a:t>
            </a:r>
            <a:endParaRPr sz="3200" b="1" dirty="0">
              <a:latin typeface=".VnTime" pitchFamily="34" charset="0"/>
              <a:cs typeface="Arial" panose="020B0604020202020204" pitchFamily="34" charset="0"/>
            </a:endParaRPr>
          </a:p>
          <a:p>
            <a:pPr algn="ctr"/>
            <a:r>
              <a:rPr b="1" dirty="0">
                <a:latin typeface=".VnTime" pitchFamily="34" charset="0"/>
                <a:cs typeface="Arial" panose="020B0604020202020204" pitchFamily="34" charset="0"/>
              </a:rPr>
              <a:t>Hinh ¶nh n</a:t>
            </a:r>
            <a:r>
              <a:rPr b="1" dirty="0">
                <a:latin typeface=".VnTime" pitchFamily="34" charset="0"/>
                <a:ea typeface="Arial" panose="020B0604020202020204" pitchFamily="34" charset="0"/>
              </a:rPr>
              <a:t>µ</a:t>
            </a:r>
            <a:r>
              <a:rPr b="1" dirty="0">
                <a:latin typeface=".VnTime" pitchFamily="34" charset="0"/>
                <a:cs typeface="Arial" panose="020B0604020202020204" pitchFamily="34" charset="0"/>
              </a:rPr>
              <a:t>o ®óng vÒ mïa hÌ l</a:t>
            </a:r>
            <a:r>
              <a:rPr b="1" dirty="0">
                <a:latin typeface=".VnTime" pitchFamily="34" charset="0"/>
                <a:ea typeface="Arial" panose="020B0604020202020204" pitchFamily="34" charset="0"/>
              </a:rPr>
              <a:t>µ</a:t>
            </a:r>
            <a:r>
              <a:rPr b="1" dirty="0">
                <a:latin typeface=".VnTime" pitchFamily="34" charset="0"/>
                <a:cs typeface="Arial" panose="020B0604020202020204" pitchFamily="34" charset="0"/>
              </a:rPr>
              <a:t> m</a:t>
            </a:r>
            <a:r>
              <a:rPr b="1" dirty="0">
                <a:latin typeface=".VnTime" pitchFamily="34" charset="0"/>
                <a:ea typeface="Arial" panose="020B0604020202020204" pitchFamily="34" charset="0"/>
              </a:rPr>
              <a:t>µ</a:t>
            </a:r>
            <a:r>
              <a:rPr b="1" dirty="0">
                <a:latin typeface=".VnTime" pitchFamily="34" charset="0"/>
                <a:cs typeface="Arial" panose="020B0604020202020204" pitchFamily="34" charset="0"/>
              </a:rPr>
              <a:t>u ®á ,m</a:t>
            </a:r>
            <a:r>
              <a:rPr b="1" dirty="0">
                <a:latin typeface=".VnTime" pitchFamily="34" charset="0"/>
                <a:ea typeface="Arial" panose="020B0604020202020204" pitchFamily="34" charset="0"/>
              </a:rPr>
              <a:t>µ</a:t>
            </a:r>
            <a:r>
              <a:rPr b="1" dirty="0">
                <a:latin typeface=".VnTime" pitchFamily="34" charset="0"/>
                <a:cs typeface="Arial" panose="020B0604020202020204" pitchFamily="34" charset="0"/>
              </a:rPr>
              <a:t>u xanh l</a:t>
            </a:r>
            <a:r>
              <a:rPr b="1" dirty="0">
                <a:latin typeface=".VnTime" pitchFamily="34" charset="0"/>
                <a:ea typeface="Arial" panose="020B0604020202020204" pitchFamily="34" charset="0"/>
              </a:rPr>
              <a:t>µ</a:t>
            </a:r>
            <a:r>
              <a:rPr b="1" dirty="0">
                <a:latin typeface=".VnTime" pitchFamily="34" charset="0"/>
                <a:cs typeface="Arial" panose="020B0604020202020204" pitchFamily="34" charset="0"/>
              </a:rPr>
              <a:t> hinh ¶nh kh«ng ph¶i l</a:t>
            </a:r>
            <a:r>
              <a:rPr b="1" dirty="0">
                <a:latin typeface=".VnTime" pitchFamily="34" charset="0"/>
                <a:ea typeface="Arial" panose="020B0604020202020204" pitchFamily="34" charset="0"/>
              </a:rPr>
              <a:t>µ</a:t>
            </a:r>
            <a:r>
              <a:rPr b="1" dirty="0">
                <a:latin typeface=".VnTime" pitchFamily="34" charset="0"/>
                <a:cs typeface="Arial" panose="020B0604020202020204" pitchFamily="34" charset="0"/>
              </a:rPr>
              <a:t> mïa hÌ</a:t>
            </a:r>
            <a:endParaRPr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3011" name="Picture 5" descr="ANd9GcSLLvt-nfoMRGkuToakNjruThsiIx8KQbgpvBUBp4CMeKFKQL432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2212975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Oval 6"/>
          <p:cNvSpPr/>
          <p:nvPr/>
        </p:nvSpPr>
        <p:spPr>
          <a:xfrm>
            <a:off x="533400" y="3429000"/>
            <a:ext cx="838200" cy="76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3013" name="Picture 7" descr="ANd9GcShqOiPM_fBH9bcE8NG5mO2B5VAj-75DpiQ95SbBo6zuSpftbU-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14400"/>
            <a:ext cx="2106613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Oval 8"/>
          <p:cNvSpPr/>
          <p:nvPr/>
        </p:nvSpPr>
        <p:spPr>
          <a:xfrm>
            <a:off x="2895600" y="3429000"/>
            <a:ext cx="838200" cy="762000"/>
          </a:xfrm>
          <a:prstGeom prst="ellipse">
            <a:avLst/>
          </a:pr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3015" name="Picture 9" descr="ANd9GcThSZ96QH_P4rqjaI9a4Mqmcl5YLAb_YBMCACbjx9UMicAKaJC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1874838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8" name="Oval 10"/>
          <p:cNvSpPr/>
          <p:nvPr/>
        </p:nvSpPr>
        <p:spPr>
          <a:xfrm>
            <a:off x="457200" y="6096000"/>
            <a:ext cx="838200" cy="762000"/>
          </a:xfrm>
          <a:prstGeom prst="ellipse">
            <a:avLst/>
          </a:pr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9" name="Oval 11"/>
          <p:cNvSpPr/>
          <p:nvPr/>
        </p:nvSpPr>
        <p:spPr>
          <a:xfrm>
            <a:off x="7543800" y="3352800"/>
            <a:ext cx="838200" cy="76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40" name="Oval 12"/>
          <p:cNvSpPr/>
          <p:nvPr/>
        </p:nvSpPr>
        <p:spPr>
          <a:xfrm>
            <a:off x="5181600" y="3352800"/>
            <a:ext cx="838200" cy="76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41" name="Oval 13"/>
          <p:cNvSpPr/>
          <p:nvPr/>
        </p:nvSpPr>
        <p:spPr>
          <a:xfrm>
            <a:off x="4191000" y="6096000"/>
            <a:ext cx="838200" cy="76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43" name="Oval 15"/>
          <p:cNvSpPr/>
          <p:nvPr/>
        </p:nvSpPr>
        <p:spPr>
          <a:xfrm>
            <a:off x="7772400" y="6096000"/>
            <a:ext cx="838200" cy="762000"/>
          </a:xfrm>
          <a:prstGeom prst="ellipse">
            <a:avLst/>
          </a:pr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3021" name="Picture 16" descr="ANd9GcQGqzbejypgX34lGQNOb-Tb7tOIej8otSp8Ok9nKZAD6STcikUo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914400"/>
            <a:ext cx="22098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5" name="Picture 17" descr="ANd9GcSyoMckClvQAwBgLgWNQebYj5TsLhc45mActxaNnsJLotj2_Xnp7Q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267200"/>
            <a:ext cx="2209800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6" name="Picture 18" descr="ANd9GcQooBdUIY_5QXUmvzDTt5SKg73zBjIRlcLNcZPhEdGiolmIz9_J1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4267200"/>
            <a:ext cx="2362200" cy="179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Picture 19" descr="images (3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4343400"/>
            <a:ext cx="3048000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Rectangle 22"/>
          <p:cNvSpPr/>
          <p:nvPr/>
        </p:nvSpPr>
        <p:spPr>
          <a:xfrm>
            <a:off x="0" y="914400"/>
            <a:ext cx="2286000" cy="2514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5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51" name="Oval 23"/>
          <p:cNvSpPr/>
          <p:nvPr/>
        </p:nvSpPr>
        <p:spPr>
          <a:xfrm>
            <a:off x="7086600" y="4191000"/>
            <a:ext cx="2057400" cy="1828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5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52" name="AutoShape 24"/>
          <p:cNvSpPr/>
          <p:nvPr/>
        </p:nvSpPr>
        <p:spPr>
          <a:xfrm>
            <a:off x="3429000" y="4191000"/>
            <a:ext cx="2209800" cy="1828800"/>
          </a:xfrm>
          <a:prstGeom prst="flowChartProcess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5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53" name="Rectangle 25"/>
          <p:cNvSpPr/>
          <p:nvPr/>
        </p:nvSpPr>
        <p:spPr>
          <a:xfrm>
            <a:off x="6705600" y="914400"/>
            <a:ext cx="2438400" cy="2514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5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54" name="Rectangle 26"/>
          <p:cNvSpPr/>
          <p:nvPr/>
        </p:nvSpPr>
        <p:spPr>
          <a:xfrm>
            <a:off x="4495800" y="914400"/>
            <a:ext cx="2209800" cy="2514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5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55" name="Rectangle 27"/>
          <p:cNvSpPr/>
          <p:nvPr/>
        </p:nvSpPr>
        <p:spPr>
          <a:xfrm>
            <a:off x="2286000" y="914400"/>
            <a:ext cx="2286000" cy="2514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56" name="AutoShape 28"/>
          <p:cNvSpPr/>
          <p:nvPr/>
        </p:nvSpPr>
        <p:spPr>
          <a:xfrm>
            <a:off x="0" y="4191000"/>
            <a:ext cx="2743200" cy="1828800"/>
          </a:xfrm>
          <a:prstGeom prst="flowChartExtra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5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5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animBg="1"/>
      <p:bldP spid="22550" grpId="0" animBg="1"/>
      <p:bldP spid="22551" grpId="0" animBg="1"/>
      <p:bldP spid="22552" grpId="0" animBg="1"/>
      <p:bldP spid="22553" grpId="0" animBg="1"/>
      <p:bldP spid="22554" grpId="0" animBg="1"/>
      <p:bldP spid="22555" grpId="0" animBg="1"/>
      <p:bldP spid="2255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44035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eaLnBrk="1" hangingPunct="1"/>
            <a:endParaRPr dirty="0"/>
          </a:p>
        </p:txBody>
      </p:sp>
      <p:pic>
        <p:nvPicPr>
          <p:cNvPr id="44036" name="Picture 4" descr="B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"/>
            <a:ext cx="7620000" cy="596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Text Box 5"/>
          <p:cNvSpPr txBox="1"/>
          <p:nvPr/>
        </p:nvSpPr>
        <p:spPr>
          <a:xfrm>
            <a:off x="3505200" y="1752600"/>
            <a:ext cx="5105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800" b="1" dirty="0">
                <a:latin typeface=".VnTime" pitchFamily="34" charset="0"/>
                <a:cs typeface="Arial" panose="020B0604020202020204" pitchFamily="34" charset="0"/>
              </a:rPr>
              <a:t>Trß ch¬i: ®èi mÆt</a:t>
            </a:r>
            <a:endParaRPr sz="3200" b="1" dirty="0">
              <a:solidFill>
                <a:srgbClr val="FF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45059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eaLnBrk="1" hangingPunct="1"/>
            <a:endParaRPr dirty="0"/>
          </a:p>
        </p:txBody>
      </p:sp>
      <p:pic>
        <p:nvPicPr>
          <p:cNvPr id="45060" name="Picture 4" descr="B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"/>
            <a:ext cx="7620000" cy="596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Text Box 5"/>
          <p:cNvSpPr txBox="1"/>
          <p:nvPr/>
        </p:nvSpPr>
        <p:spPr>
          <a:xfrm>
            <a:off x="3505200" y="1752600"/>
            <a:ext cx="4191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800" b="1" dirty="0">
                <a:latin typeface=".VnTime" pitchFamily="34" charset="0"/>
                <a:cs typeface="Arial" panose="020B0604020202020204" pitchFamily="34" charset="0"/>
              </a:rPr>
              <a:t>Trß ch¬i  </a:t>
            </a:r>
            <a:endParaRPr sz="4800" b="1" dirty="0">
              <a:latin typeface=".VnTime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.VnTimeH" pitchFamily="34" charset="0"/>
                <a:cs typeface="Arial" panose="020B0604020202020204" pitchFamily="34" charset="0"/>
              </a:rPr>
              <a:t>Ai  nhanh  nhÊt</a:t>
            </a:r>
            <a:endParaRPr sz="3200" b="1" dirty="0">
              <a:solidFill>
                <a:srgbClr val="FF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pic>
        <p:nvPicPr>
          <p:cNvPr id="94215" name="Em Yeu Bien Lam - Nguyet Ha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52" fill="hold"/>
                                        <p:tgtEl>
                                          <p:spTgt spid="94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4" descr="6704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Rectangle 5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800" dirty="0">
                <a:solidFill>
                  <a:srgbClr val="FF00FF"/>
                </a:solidFill>
                <a:latin typeface="Times New Roman" panose="02020603050405020304" pitchFamily="18" charset="0"/>
              </a:rPr>
              <a:t>Cảm ơn các quý vị đại biểu đã về dự hội thi giáo viên giỏi</a:t>
            </a:r>
            <a:endParaRPr sz="4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6148" name="Picture 4" descr="Khung ảnh đẹp dễ thương, khung anh d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WordArt 5"/>
          <p:cNvSpPr>
            <a:spLocks noTextEdit="1"/>
          </p:cNvSpPr>
          <p:nvPr/>
        </p:nvSpPr>
        <p:spPr>
          <a:xfrm>
            <a:off x="6096000" y="1752600"/>
            <a:ext cx="2590800" cy="2743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731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.VnTime" pitchFamily="34" charset="0"/>
                <a:ea typeface=".VnTime" pitchFamily="34" charset="0"/>
              </a:rPr>
              <a:t>Kh¸m ph¸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6150" name="WordArt 6"/>
          <p:cNvSpPr>
            <a:spLocks noTextEdit="1"/>
          </p:cNvSpPr>
          <p:nvPr/>
        </p:nvSpPr>
        <p:spPr>
          <a:xfrm>
            <a:off x="609600" y="2057400"/>
            <a:ext cx="2590800" cy="1905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731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.VnTime" pitchFamily="34" charset="0"/>
                <a:ea typeface=".VnTime" pitchFamily="34" charset="0"/>
              </a:rPr>
              <a:t>PhÇn 2: 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latin typeface=".VnTime" pitchFamily="34" charset="0"/>
              <a:ea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88" name="tren con duong 2 loi 1 lan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3025" y="6254750"/>
            <a:ext cx="6858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45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400" y="6858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PTI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7176" name="Group 8"/>
          <p:cNvGrpSpPr/>
          <p:nvPr/>
        </p:nvGrpSpPr>
        <p:grpSpPr>
          <a:xfrm>
            <a:off x="1143000" y="1676400"/>
            <a:ext cx="2971800" cy="1257300"/>
            <a:chOff x="1992" y="960"/>
            <a:chExt cx="1200" cy="600"/>
          </a:xfrm>
        </p:grpSpPr>
        <p:pic>
          <p:nvPicPr>
            <p:cNvPr id="7214" name="Picture 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5" name="Picture 1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6" name="Picture 11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77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457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0" name="Picture 14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38200" y="3810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447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37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286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2133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962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4419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9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0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518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1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63" name="Picture 27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477000" y="4953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64" name="Picture 28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038600" y="5105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65" name="Picture 29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04800" y="4572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66" name="Picture 30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00600" y="3048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67" name="Picture 31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267200" y="381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68" name="Picture 32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98" name="Group 33"/>
          <p:cNvGrpSpPr/>
          <p:nvPr/>
        </p:nvGrpSpPr>
        <p:grpSpPr>
          <a:xfrm>
            <a:off x="5105400" y="4800600"/>
            <a:ext cx="2971800" cy="1257300"/>
            <a:chOff x="1992" y="960"/>
            <a:chExt cx="1200" cy="600"/>
          </a:xfrm>
        </p:grpSpPr>
        <p:pic>
          <p:nvPicPr>
            <p:cNvPr id="7211" name="Picture 34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2" name="Picture 35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3" name="Picture 36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99" name="Group 37"/>
          <p:cNvGrpSpPr/>
          <p:nvPr/>
        </p:nvGrpSpPr>
        <p:grpSpPr>
          <a:xfrm>
            <a:off x="5257800" y="2209800"/>
            <a:ext cx="2971800" cy="1257300"/>
            <a:chOff x="1992" y="960"/>
            <a:chExt cx="1200" cy="600"/>
          </a:xfrm>
        </p:grpSpPr>
        <p:pic>
          <p:nvPicPr>
            <p:cNvPr id="7208" name="Picture 38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9" name="Picture 3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0" name="Picture 4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200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229600" y="-381000"/>
            <a:ext cx="1219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1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4800" y="-457200"/>
            <a:ext cx="1143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2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7625" y="3962400"/>
            <a:ext cx="8858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3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4343400"/>
            <a:ext cx="979488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04" name="WordArt 48"/>
          <p:cNvSpPr>
            <a:spLocks noTextEdit="1"/>
          </p:cNvSpPr>
          <p:nvPr/>
        </p:nvSpPr>
        <p:spPr>
          <a:xfrm>
            <a:off x="2209800" y="228600"/>
            <a:ext cx="4343400" cy="2057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ristote" pitchFamily="34" charset="0"/>
                <a:ea typeface=".VnAristote" pitchFamily="34" charset="0"/>
              </a:rPr>
              <a:t>ChiÕc hép kú diÖu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ristote" pitchFamily="34" charset="0"/>
              <a:ea typeface=".VnAristote" pitchFamily="34" charset="0"/>
            </a:endParaRPr>
          </a:p>
        </p:txBody>
      </p:sp>
      <p:sp>
        <p:nvSpPr>
          <p:cNvPr id="65585" name="AutoShape 49"/>
          <p:cNvSpPr/>
          <p:nvPr/>
        </p:nvSpPr>
        <p:spPr>
          <a:xfrm>
            <a:off x="381000" y="2743200"/>
            <a:ext cx="2128838" cy="28194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5586" name="AutoShape 50"/>
          <p:cNvSpPr/>
          <p:nvPr/>
        </p:nvSpPr>
        <p:spPr>
          <a:xfrm>
            <a:off x="3200400" y="2514600"/>
            <a:ext cx="2362200" cy="27432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5587" name="AutoShape 51"/>
          <p:cNvSpPr/>
          <p:nvPr/>
        </p:nvSpPr>
        <p:spPr>
          <a:xfrm>
            <a:off x="6324600" y="2362200"/>
            <a:ext cx="2362200" cy="28194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11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5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5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65585" grpId="0" animBg="1"/>
      <p:bldP spid="65586" grpId="0" animBg="1"/>
      <p:bldP spid="655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88" name="tren con duong 2 loi 1 lan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3025" y="6254750"/>
            <a:ext cx="68580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45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ctr"/>
            <a:endParaRPr lang="vi-VN" altLang="x-none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400" y="6858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PTI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8200" name="Group 8"/>
          <p:cNvGrpSpPr/>
          <p:nvPr/>
        </p:nvGrpSpPr>
        <p:grpSpPr>
          <a:xfrm>
            <a:off x="1143000" y="1676400"/>
            <a:ext cx="2971800" cy="1257300"/>
            <a:chOff x="1992" y="960"/>
            <a:chExt cx="1200" cy="600"/>
          </a:xfrm>
        </p:grpSpPr>
        <p:pic>
          <p:nvPicPr>
            <p:cNvPr id="8236" name="Picture 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37" name="Picture 1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38" name="Picture 11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201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457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74" name="Picture 14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38200" y="3810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447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37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286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2133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685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1600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962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4419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5181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5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5334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87" name="Picture 27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477000" y="4953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88" name="Picture 28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038600" y="5105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89" name="Picture 29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04800" y="4572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90" name="Picture 30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00600" y="3048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91" name="Picture 31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267200" y="381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92" name="Picture 32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22" name="Group 33"/>
          <p:cNvGrpSpPr/>
          <p:nvPr/>
        </p:nvGrpSpPr>
        <p:grpSpPr>
          <a:xfrm>
            <a:off x="5105400" y="4800600"/>
            <a:ext cx="2971800" cy="1257300"/>
            <a:chOff x="1992" y="960"/>
            <a:chExt cx="1200" cy="600"/>
          </a:xfrm>
        </p:grpSpPr>
        <p:pic>
          <p:nvPicPr>
            <p:cNvPr id="8233" name="Picture 34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34" name="Picture 35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35" name="Picture 36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223" name="Group 37"/>
          <p:cNvGrpSpPr/>
          <p:nvPr/>
        </p:nvGrpSpPr>
        <p:grpSpPr>
          <a:xfrm>
            <a:off x="5257800" y="2209800"/>
            <a:ext cx="2971800" cy="1257300"/>
            <a:chOff x="1992" y="960"/>
            <a:chExt cx="1200" cy="600"/>
          </a:xfrm>
        </p:grpSpPr>
        <p:pic>
          <p:nvPicPr>
            <p:cNvPr id="8230" name="Picture 38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31" name="Picture 39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32" name="Picture 40" descr="HOAVAN~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224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229600" y="-381000"/>
            <a:ext cx="1219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5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4800" y="-457200"/>
            <a:ext cx="1143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6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7625" y="3962400"/>
            <a:ext cx="8858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7" name="Picture 6" descr="1064982z6po9vz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4343400"/>
            <a:ext cx="979488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28" name="WordArt 45"/>
          <p:cNvSpPr>
            <a:spLocks noTextEdit="1"/>
          </p:cNvSpPr>
          <p:nvPr/>
        </p:nvSpPr>
        <p:spPr>
          <a:xfrm>
            <a:off x="2209800" y="228600"/>
            <a:ext cx="4343400" cy="2057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ristote" pitchFamily="34" charset="0"/>
                <a:ea typeface=".VnAristote" pitchFamily="34" charset="0"/>
              </a:rPr>
              <a:t>ChiÕc hép kú diÖu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ristote" pitchFamily="34" charset="0"/>
              <a:ea typeface=".VnAristote" pitchFamily="34" charset="0"/>
            </a:endParaRPr>
          </a:p>
        </p:txBody>
      </p:sp>
      <p:sp>
        <p:nvSpPr>
          <p:cNvPr id="66607" name="AutoShape 47"/>
          <p:cNvSpPr/>
          <p:nvPr/>
        </p:nvSpPr>
        <p:spPr>
          <a:xfrm>
            <a:off x="3200400" y="2514600"/>
            <a:ext cx="2362200" cy="2743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11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4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4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666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tamtay.vn - photo - Ex ,scene ,ảnh động :)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Rectangle 3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20574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5400" dirty="0">
                <a:solidFill>
                  <a:schemeClr val="tx1"/>
                </a:solidFill>
                <a:latin typeface=".VnTime" pitchFamily="34" charset="0"/>
              </a:rPr>
              <a:t>B¹n biÕt g× vÒ thêi tiÕt mïa hÌ?</a:t>
            </a:r>
            <a:endParaRPr sz="5400" dirty="0">
              <a:solidFill>
                <a:schemeClr val="tx1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0244" name="Picture 4" descr="images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52400"/>
            <a:ext cx="8077200" cy="527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2133600" y="5943600"/>
            <a:ext cx="4648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dirty="0">
                <a:solidFill>
                  <a:srgbClr val="FFFF00"/>
                </a:solidFill>
                <a:latin typeface=".VnTime" pitchFamily="34" charset="0"/>
                <a:cs typeface="Arial" panose="020B0604020202020204" pitchFamily="34" charset="0"/>
              </a:rPr>
              <a:t>Quan s¸t bÇu trêi</a:t>
            </a:r>
            <a:endParaRPr sz="4000" dirty="0">
              <a:solidFill>
                <a:srgbClr val="FFFF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pic>
        <p:nvPicPr>
          <p:cNvPr id="9222" name="Picture 6" descr="C"/>
          <p:cNvPicPr>
            <a:picLocks noChangeAspect="1"/>
          </p:cNvPicPr>
          <p:nvPr/>
        </p:nvPicPr>
        <p:blipFill>
          <a:blip r:embed="rId2"/>
          <a:srcRect r="-1923" b="13405"/>
          <a:stretch>
            <a:fillRect/>
          </a:stretch>
        </p:blipFill>
        <p:spPr>
          <a:xfrm>
            <a:off x="457200" y="152400"/>
            <a:ext cx="82296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66&quot;&gt;&lt;/object&gt;&lt;object type=&quot;2&quot; unique_id=&quot;10067&quot;&gt;&lt;object type=&quot;3&quot; unique_id=&quot;10068&quot;&gt;&lt;property id=&quot;20148&quot; value=&quot;5&quot;/&gt;&lt;property id=&quot;20300&quot; value=&quot;Slide 1 - &amp;quot;Giáo án: Khám phá khoa học&amp;quot;&quot;/&gt;&lt;property id=&quot;20307&quot; value=&quot;256&quot;/&gt;&lt;/object&gt;&lt;object type=&quot;3&quot; unique_id=&quot;10069&quot;&gt;&lt;property id=&quot;20148&quot; value=&quot;5&quot;/&gt;&lt;property id=&quot;20300&quot; value=&quot;Slide 2&quot;/&gt;&lt;property id=&quot;20307&quot; value=&quot;291&quot;/&gt;&lt;/object&gt;&lt;object type=&quot;3&quot; unique_id=&quot;10070&quot;&gt;&lt;property id=&quot;20148&quot; value=&quot;5&quot;/&gt;&lt;property id=&quot;20300&quot; value=&quot;Slide 3&quot;/&gt;&lt;property id=&quot;20307&quot; value=&quot;292&quot;/&gt;&lt;/object&gt;&lt;object type=&quot;3&quot; unique_id=&quot;10071&quot;&gt;&lt;property id=&quot;20148&quot; value=&quot;5&quot;/&gt;&lt;property id=&quot;20300&quot; value=&quot;Slide 4&quot;/&gt;&lt;property id=&quot;20307&quot; value=&quot;260&quot;/&gt;&lt;/object&gt;&lt;object type=&quot;3&quot; unique_id=&quot;10072&quot;&gt;&lt;property id=&quot;20148&quot; value=&quot;5&quot;/&gt;&lt;property id=&quot;20300&quot; value=&quot;Slide 5&quot;/&gt;&lt;property id=&quot;20307&quot; value=&quot;293&quot;/&gt;&lt;/object&gt;&lt;object type=&quot;3&quot; unique_id=&quot;10073&quot;&gt;&lt;property id=&quot;20148&quot; value=&quot;5&quot;/&gt;&lt;property id=&quot;20300&quot; value=&quot;Slide 6&quot;/&gt;&lt;property id=&quot;20307&quot; value=&quot;295&quot;/&gt;&lt;/object&gt;&lt;object type=&quot;3&quot; unique_id=&quot;10074&quot;&gt;&lt;property id=&quot;20148&quot; value=&quot;5&quot;/&gt;&lt;property id=&quot;20300&quot; value=&quot;Slide 7&quot;/&gt;&lt;property id=&quot;20307&quot; value=&quot;296&quot;/&gt;&lt;/object&gt;&lt;object type=&quot;3&quot; unique_id=&quot;10075&quot;&gt;&lt;property id=&quot;20148&quot; value=&quot;5&quot;/&gt;&lt;property id=&quot;20300&quot; value=&quot;Slide 8 - &amp;quot;B¹n biÕt g× vÒ thêi tiÕt mïa hÌ?&amp;quot;&quot;/&gt;&lt;property id=&quot;20307&quot; value=&quot;297&quot;/&gt;&lt;/object&gt;&lt;object type=&quot;3&quot; unique_id=&quot;10076&quot;&gt;&lt;property id=&quot;20148&quot; value=&quot;5&quot;/&gt;&lt;property id=&quot;20300&quot; value=&quot;Slide 9&quot;/&gt;&lt;property id=&quot;20307&quot; value=&quot;298&quot;/&gt;&lt;/object&gt;&lt;object type=&quot;3&quot; unique_id=&quot;10077&quot;&gt;&lt;property id=&quot;20148&quot; value=&quot;5&quot;/&gt;&lt;property id=&quot;20300&quot; value=&quot;Slide 10&quot;/&gt;&lt;property id=&quot;20307&quot; value=&quot;299&quot;/&gt;&lt;/object&gt;&lt;object type=&quot;3&quot; unique_id=&quot;10078&quot;&gt;&lt;property id=&quot;20148&quot; value=&quot;5&quot;/&gt;&lt;property id=&quot;20300&quot; value=&quot;Slide 11 - &amp;quot;      Che ô&amp;quot;&quot;/&gt;&lt;property id=&quot;20307&quot; value=&quot;312&quot;/&gt;&lt;/object&gt;&lt;object type=&quot;3&quot; unique_id=&quot;10079&quot;&gt;&lt;property id=&quot;20148&quot; value=&quot;5&quot;/&gt;&lt;property id=&quot;20300&quot; value=&quot;Slide 12&quot;/&gt;&lt;property id=&quot;20307&quot; value=&quot;301&quot;/&gt;&lt;/object&gt;&lt;object type=&quot;3&quot; unique_id=&quot;10080&quot;&gt;&lt;property id=&quot;20148&quot; value=&quot;5&quot;/&gt;&lt;property id=&quot;20300&quot; value=&quot;Slide 13 - &amp;quot;Không có nước điều gì sẽ xảy ra?&amp;quot;&quot;/&gt;&lt;property id=&quot;20307&quot; value=&quot;305&quot;/&gt;&lt;/object&gt;&lt;object type=&quot;3&quot; unique_id=&quot;10081&quot;&gt;&lt;property id=&quot;20148&quot; value=&quot;5&quot;/&gt;&lt;property id=&quot;20300&quot; value=&quot;Slide 14&quot;/&gt;&lt;property id=&quot;20307&quot; value=&quot;300&quot;/&gt;&lt;/object&gt;&lt;object type=&quot;3&quot; unique_id=&quot;10082&quot;&gt;&lt;property id=&quot;20148&quot; value=&quot;5&quot;/&gt;&lt;property id=&quot;20300&quot; value=&quot;Slide 15 - &amp;quot;Mưa rào &amp;quot;&quot;/&gt;&lt;property id=&quot;20307&quot; value=&quot;313&quot;/&gt;&lt;/object&gt;&lt;object type=&quot;3&quot; unique_id=&quot;10083&quot;&gt;&lt;property id=&quot;20148&quot; value=&quot;5&quot;/&gt;&lt;property id=&quot;20300&quot; value=&quot;Slide 16&quot;/&gt;&lt;property id=&quot;20307&quot; value=&quot;302&quot;/&gt;&lt;/object&gt;&lt;object type=&quot;3&quot; unique_id=&quot;10084&quot;&gt;&lt;property id=&quot;20148&quot; value=&quot;5&quot;/&gt;&lt;property id=&quot;20300&quot; value=&quot;Slide 17 - &amp;quot;Sấm chớp &amp;quot;&quot;/&gt;&lt;property id=&quot;20307&quot; value=&quot;303&quot;/&gt;&lt;/object&gt;&lt;object type=&quot;3&quot; unique_id=&quot;10085&quot;&gt;&lt;property id=&quot;20148&quot; value=&quot;5&quot;/&gt;&lt;property id=&quot;20300&quot; value=&quot;Slide 18&quot;/&gt;&lt;property id=&quot;20307&quot; value=&quot;304&quot;/&gt;&lt;/object&gt;&lt;object type=&quot;3&quot; unique_id=&quot;10086&quot;&gt;&lt;property id=&quot;20148&quot; value=&quot;5&quot;/&gt;&lt;property id=&quot;20300&quot; value=&quot;Slide 19&quot;/&gt;&lt;property id=&quot;20307&quot; value=&quot;306&quot;/&gt;&lt;/object&gt;&lt;object type=&quot;3&quot; unique_id=&quot;10087&quot;&gt;&lt;property id=&quot;20148&quot; value=&quot;5&quot;/&gt;&lt;property id=&quot;20300&quot; value=&quot;Slide 20 - &amp;quot;B¹n biÕt g× vÒ c¸c ho¹t ®éng trong mïa hÌ?&amp;quot;&quot;/&gt;&lt;property id=&quot;20307&quot; value=&quot;307&quot;/&gt;&lt;/object&gt;&lt;object type=&quot;3&quot; unique_id=&quot;10088&quot;&gt;&lt;property id=&quot;20148&quot; value=&quot;5&quot;/&gt;&lt;property id=&quot;20300&quot; value=&quot;Slide 21&quot;/&gt;&lt;property id=&quot;20307&quot; value=&quot;308&quot;/&gt;&lt;/object&gt;&lt;object type=&quot;3&quot; unique_id=&quot;10089&quot;&gt;&lt;property id=&quot;20148&quot; value=&quot;5&quot;/&gt;&lt;property id=&quot;20300&quot; value=&quot;Slide 22&quot;/&gt;&lt;property id=&quot;20307&quot; value=&quot;309&quot;/&gt;&lt;/object&gt;&lt;object type=&quot;3&quot; unique_id=&quot;10090&quot;&gt;&lt;property id=&quot;20148&quot; value=&quot;5&quot;/&gt;&lt;property id=&quot;20300&quot; value=&quot;Slide 23&quot;/&gt;&lt;property id=&quot;20307&quot; value=&quot;310&quot;/&gt;&lt;/object&gt;&lt;object type=&quot;3&quot; unique_id=&quot;10091&quot;&gt;&lt;property id=&quot;20148&quot; value=&quot;5&quot;/&gt;&lt;property id=&quot;20300&quot; value=&quot;Slide 24&quot;/&gt;&lt;property id=&quot;20307&quot; value=&quot;311&quot;/&gt;&lt;/object&gt;&lt;object type=&quot;3&quot; unique_id=&quot;10092&quot;&gt;&lt;property id=&quot;20148&quot; value=&quot;5&quot;/&gt;&lt;property id=&quot;20300&quot; value=&quot;Slide 25&quot;/&gt;&lt;property id=&quot;20307&quot; value=&quot;280&quot;/&gt;&lt;/object&gt;&lt;object type=&quot;3&quot; unique_id=&quot;10093&quot;&gt;&lt;property id=&quot;20148&quot; value=&quot;5&quot;/&gt;&lt;property id=&quot;20300&quot; value=&quot;Slide 26&quot;/&gt;&lt;property id=&quot;20307&quot; value=&quot;315&quot;/&gt;&lt;/object&gt;&lt;object type=&quot;3&quot; unique_id=&quot;10094&quot;&gt;&lt;property id=&quot;20148&quot; value=&quot;5&quot;/&gt;&lt;property id=&quot;20300&quot; value=&quot;Slide 27&quot;/&gt;&lt;property id=&quot;20307&quot; value=&quot;316&quot;/&gt;&lt;/object&gt;&lt;object type=&quot;3&quot; unique_id=&quot;10095&quot;&gt;&lt;property id=&quot;20148&quot; value=&quot;5&quot;/&gt;&lt;property id=&quot;20300&quot; value=&quot;Slide 28&quot;/&gt;&lt;property id=&quot;20307&quot; value=&quot;317&quot;/&gt;&lt;/object&gt;&lt;object type=&quot;3&quot; unique_id=&quot;10096&quot;&gt;&lt;property id=&quot;20148&quot; value=&quot;5&quot;/&gt;&lt;property id=&quot;20300&quot; value=&quot;Slide 29&quot;/&gt;&lt;property id=&quot;20307&quot; value=&quot;314&quot;/&gt;&lt;/object&gt;&lt;object type=&quot;3&quot; unique_id=&quot;10097&quot;&gt;&lt;property id=&quot;20148&quot; value=&quot;5&quot;/&gt;&lt;property id=&quot;20300&quot; value=&quot;Slide 30 - &amp;quot;B¹n biÕt g× vÒ c¸c mãn ¨n cña mïa hÌ?&amp;quot;&quot;/&gt;&lt;property id=&quot;20307&quot; value=&quot;261&quot;/&gt;&lt;/object&gt;&lt;object type=&quot;3&quot; unique_id=&quot;10098&quot;&gt;&lt;property id=&quot;20148&quot; value=&quot;5&quot;/&gt;&lt;property id=&quot;20300&quot; value=&quot;Slide 31&quot;/&gt;&lt;property id=&quot;20307&quot; value=&quot;269&quot;/&gt;&lt;/object&gt;&lt;object type=&quot;3&quot; unique_id=&quot;10099&quot;&gt;&lt;property id=&quot;20148&quot; value=&quot;5&quot;/&gt;&lt;property id=&quot;20300&quot; value=&quot;Slide 32 - &amp;quot;Chè đỗ xanh&amp;quot;&quot;/&gt;&lt;property id=&quot;20307&quot; value=&quot;288&quot;/&gt;&lt;/object&gt;&lt;object type=&quot;3&quot; unique_id=&quot;10100&quot;&gt;&lt;property id=&quot;20148&quot; value=&quot;5&quot;/&gt;&lt;property id=&quot;20300&quot; value=&quot;Slide 33&quot;/&gt;&lt;property id=&quot;20307&quot; value=&quot;289&quot;/&gt;&lt;/object&gt;&lt;object type=&quot;3&quot; unique_id=&quot;10101&quot;&gt;&lt;property id=&quot;20148&quot; value=&quot;5&quot;/&gt;&lt;property id=&quot;20300&quot; value=&quot;Slide 34 - &amp;quot;Quán nước &amp;quot;&quot;/&gt;&lt;property id=&quot;20307&quot; value=&quot;265&quot;/&gt;&lt;/object&gt;&lt;object type=&quot;3&quot; unique_id=&quot;10102&quot;&gt;&lt;property id=&quot;20148&quot; value=&quot;5&quot;/&gt;&lt;property id=&quot;20300&quot; value=&quot;Slide 35&quot;/&gt;&lt;property id=&quot;20307&quot; value=&quot;267&quot;/&gt;&lt;/object&gt;&lt;object type=&quot;3&quot; unique_id=&quot;10103&quot;&gt;&lt;property id=&quot;20148&quot; value=&quot;5&quot;/&gt;&lt;property id=&quot;20300&quot; value=&quot;Slide 36 - &amp;quot;Siêu thị&amp;quot;&quot;/&gt;&lt;property id=&quot;20307&quot; value=&quot;275&quot;/&gt;&lt;/object&gt;&lt;object type=&quot;3&quot; unique_id=&quot;10104&quot;&gt;&lt;property id=&quot;20148&quot; value=&quot;5&quot;/&gt;&lt;property id=&quot;20300&quot; value=&quot;Slide 37&quot;/&gt;&lt;property id=&quot;20307&quot; value=&quot;318&quot;/&gt;&lt;/object&gt;&lt;object type=&quot;3&quot; unique_id=&quot;10105&quot;&gt;&lt;property id=&quot;20148&quot; value=&quot;5&quot;/&gt;&lt;property id=&quot;20300&quot; value=&quot;Slide 38&quot;/&gt;&lt;property id=&quot;20307&quot; value=&quot;319&quot;/&gt;&lt;/object&gt;&lt;object type=&quot;3&quot; unique_id=&quot;10106&quot;&gt;&lt;property id=&quot;20148&quot; value=&quot;5&quot;/&gt;&lt;property id=&quot;20300&quot; value=&quot;Slide 39&quot;/&gt;&lt;property id=&quot;20307&quot; value=&quot;320&quot;/&gt;&lt;/object&gt;&lt;object type=&quot;3&quot; unique_id=&quot;10107&quot;&gt;&lt;property id=&quot;20148&quot; value=&quot;5&quot;/&gt;&lt;property id=&quot;20300&quot; value=&quot;Slide 40&quot;/&gt;&lt;property id=&quot;20307&quot; value=&quot;321&quot;/&gt;&lt;/object&gt;&lt;object type=&quot;3&quot; unique_id=&quot;10108&quot;&gt;&lt;property id=&quot;20148&quot; value=&quot;5&quot;/&gt;&lt;property id=&quot;20300&quot; value=&quot;Slide 41&quot;/&gt;&lt;property id=&quot;20307&quot; value=&quot;322&quot;/&gt;&lt;/object&gt;&lt;object type=&quot;3&quot; unique_id=&quot;10109&quot;&gt;&lt;property id=&quot;20148&quot; value=&quot;5&quot;/&gt;&lt;property id=&quot;20300&quot; value=&quot;Slide 42&quot;/&gt;&lt;property id=&quot;20307&quot; value=&quot;324&quot;/&gt;&lt;/object&gt;&lt;object type=&quot;3&quot; unique_id=&quot;10110&quot;&gt;&lt;property id=&quot;20148&quot; value=&quot;5&quot;/&gt;&lt;property id=&quot;20300&quot; value=&quot;Slide 43&quot;/&gt;&lt;property id=&quot;20307&quot; value=&quot;323&quot;/&gt;&lt;/object&gt;&lt;object type=&quot;3&quot; unique_id=&quot;10111&quot;&gt;&lt;property id=&quot;20148&quot; value=&quot;5&quot;/&gt;&lt;property id=&quot;20300&quot; value=&quot;Slide 44 - &amp;quot;Cảm ơn các quý vị đại biểu đã về dự hội thi giáo viên giỏi&amp;quot;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WPS Slides</Application>
  <PresentationFormat/>
  <Paragraphs>112</Paragraphs>
  <Slides>44</Slides>
  <Notes>0</Notes>
  <HiddenSlides>0</HiddenSlides>
  <MMClips>17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6" baseType="lpstr">
      <vt:lpstr>Arial</vt:lpstr>
      <vt:lpstr>SimSun</vt:lpstr>
      <vt:lpstr>Wingdings</vt:lpstr>
      <vt:lpstr>Calibri</vt:lpstr>
      <vt:lpstr>Times New Roman</vt:lpstr>
      <vt:lpstr>.VnAristote</vt:lpstr>
      <vt:lpstr>Segoe Print</vt:lpstr>
      <vt:lpstr>.VnTime</vt:lpstr>
      <vt:lpstr>.VnTimeH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ACER</cp:lastModifiedBy>
  <cp:revision>2</cp:revision>
  <dcterms:created xsi:type="dcterms:W3CDTF">2009-03-29T18:12:17Z</dcterms:created>
  <dcterms:modified xsi:type="dcterms:W3CDTF">2025-04-23T13:26:16Z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CA5E7386EB3F43A2ACD7AC7FF8526301_13</vt:lpwstr>
  </property>
  <property fmtid="{D5CDD505-2E9C-101B-9397-08002B2CF9AE}" pid="3" name="KSOProductBuildVer">
    <vt:lpwstr>1033-12.2.0.20795</vt:lpwstr>
  </property>
</Properties>
</file>