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1" r:id="rId3"/>
    <p:sldId id="280" r:id="rId4"/>
    <p:sldId id="281" r:id="rId5"/>
    <p:sldId id="269" r:id="rId6"/>
    <p:sldId id="285" r:id="rId7"/>
    <p:sldId id="256" r:id="rId8"/>
    <p:sldId id="257" r:id="rId9"/>
    <p:sldId id="258" r:id="rId10"/>
    <p:sldId id="272" r:id="rId11"/>
    <p:sldId id="274" r:id="rId12"/>
    <p:sldId id="260" r:id="rId13"/>
    <p:sldId id="262" r:id="rId14"/>
    <p:sldId id="276" r:id="rId15"/>
    <p:sldId id="277" r:id="rId16"/>
    <p:sldId id="289" r:id="rId17"/>
    <p:sldId id="278" r:id="rId18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8" autoAdjust="0"/>
    <p:restoredTop sz="94660"/>
  </p:normalViewPr>
  <p:slideViewPr>
    <p:cSldViewPr>
      <p:cViewPr varScale="1">
        <p:scale>
          <a:sx n="108" d="100"/>
          <a:sy n="108" d="100"/>
        </p:scale>
        <p:origin x="17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5491C-1E1A-486A-86CD-962BCFE80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023E-5D67-42B6-8613-F061FA2AA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5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1522-C148-469A-99EA-D37C3BDF3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0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A70B377-0387-42A1-A49C-EFAC0B9D071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174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2DB0CDE-7791-41F7-A704-762237522C0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04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2EEEBBF-8F1A-4A15-ACC7-47B734C9BEF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968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1280DE0-8C2D-41B6-A3C4-2EFB551C33C4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754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391E4B-37F0-4DD4-AD91-551F1638D18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529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E3D11B7-5978-4AA6-BF73-8CA2017E1CF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9083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2358FB8-2EB3-40AC-8A27-29FE1C3F611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398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9362CA-F9D1-4B4A-89E8-18E05F6E109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225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E402-779C-45C3-ADE2-AE0478F63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888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72833A0-5B36-4A1F-AE65-8F0E3E94527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6700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98548AD-14AB-4E7E-BEED-343CFA5D6CC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3839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444F57-18C7-4727-A7E7-E9DB3CCB4A1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3223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FB1C2C-07B2-47AC-8F24-1AC34EABAF0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08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1FC0-30DE-448E-8B35-DDA92F8A2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4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3A47-5FB8-449A-9D85-A69471774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7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8C90-4478-4716-9360-87DE869FB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3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76C8-D061-4248-B426-C63657360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0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7E78-48BF-4A92-A3E4-03CA93FAD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7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3803-DC6C-4FD8-BEA4-BA60274BF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9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ACFC-F049-4DAD-8D6F-79E966A13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89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3D3949-C65B-411A-B1E8-A21B10251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1" hangingPunct="1">
              <a:defRPr/>
            </a:pPr>
            <a:fld id="{59632128-0396-4EFF-B60A-6D93FCE64121}" type="slidenum">
              <a:rPr lang="vi-VN"/>
              <a:pPr eaLnBrk="1" hangingPunct="1"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424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audio" Target="file:///C:\Users\Administrator\Desktop\T&#7852;P%20T&#212;\MoiBanAnBeat-DangCapNhat_4cx9u_hq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15.gi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hyperlink" Target="http://www.glitter-graphics.com/" TargetMode="Externa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62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9" Type="http://schemas.openxmlformats.org/officeDocument/2006/relationships/tags" Target="../tags/tag86.xml"/><Relationship Id="rId21" Type="http://schemas.openxmlformats.org/officeDocument/2006/relationships/tags" Target="../tags/tag68.xml"/><Relationship Id="rId34" Type="http://schemas.openxmlformats.org/officeDocument/2006/relationships/tags" Target="../tags/tag81.xml"/><Relationship Id="rId42" Type="http://schemas.openxmlformats.org/officeDocument/2006/relationships/tags" Target="../tags/tag89.xml"/><Relationship Id="rId47" Type="http://schemas.openxmlformats.org/officeDocument/2006/relationships/tags" Target="../tags/tag94.xml"/><Relationship Id="rId50" Type="http://schemas.openxmlformats.org/officeDocument/2006/relationships/audio" Target="../media/audio2.wav"/><Relationship Id="rId55" Type="http://schemas.openxmlformats.org/officeDocument/2006/relationships/image" Target="../media/image16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audio" Target="../media/media1.WAV"/><Relationship Id="rId25" Type="http://schemas.openxmlformats.org/officeDocument/2006/relationships/tags" Target="../tags/tag72.xml"/><Relationship Id="rId33" Type="http://schemas.openxmlformats.org/officeDocument/2006/relationships/tags" Target="../tags/tag80.xml"/><Relationship Id="rId38" Type="http://schemas.openxmlformats.org/officeDocument/2006/relationships/tags" Target="../tags/tag85.xml"/><Relationship Id="rId46" Type="http://schemas.openxmlformats.org/officeDocument/2006/relationships/tags" Target="../tags/tag93.xml"/><Relationship Id="rId59" Type="http://schemas.openxmlformats.org/officeDocument/2006/relationships/image" Target="../media/image19.jpeg"/><Relationship Id="rId2" Type="http://schemas.openxmlformats.org/officeDocument/2006/relationships/tags" Target="../tags/tag51.xml"/><Relationship Id="rId16" Type="http://schemas.microsoft.com/office/2007/relationships/media" Target="../media/media1.WAV"/><Relationship Id="rId20" Type="http://schemas.openxmlformats.org/officeDocument/2006/relationships/tags" Target="../tags/tag67.xml"/><Relationship Id="rId29" Type="http://schemas.openxmlformats.org/officeDocument/2006/relationships/tags" Target="../tags/tag76.xml"/><Relationship Id="rId41" Type="http://schemas.openxmlformats.org/officeDocument/2006/relationships/tags" Target="../tags/tag88.xml"/><Relationship Id="rId54" Type="http://schemas.openxmlformats.org/officeDocument/2006/relationships/audio" Target="../media/audio6.wav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1.xml"/><Relationship Id="rId32" Type="http://schemas.openxmlformats.org/officeDocument/2006/relationships/tags" Target="../tags/tag79.xml"/><Relationship Id="rId37" Type="http://schemas.openxmlformats.org/officeDocument/2006/relationships/tags" Target="../tags/tag84.xml"/><Relationship Id="rId40" Type="http://schemas.openxmlformats.org/officeDocument/2006/relationships/tags" Target="../tags/tag87.xml"/><Relationship Id="rId45" Type="http://schemas.openxmlformats.org/officeDocument/2006/relationships/tags" Target="../tags/tag92.xml"/><Relationship Id="rId53" Type="http://schemas.openxmlformats.org/officeDocument/2006/relationships/audio" Target="../media/audio5.wav"/><Relationship Id="rId58" Type="http://schemas.openxmlformats.org/officeDocument/2006/relationships/image" Target="../media/image18.jpe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36" Type="http://schemas.openxmlformats.org/officeDocument/2006/relationships/tags" Target="../tags/tag83.xml"/><Relationship Id="rId49" Type="http://schemas.openxmlformats.org/officeDocument/2006/relationships/audio" Target="../media/audio1.wav"/><Relationship Id="rId57" Type="http://schemas.openxmlformats.org/officeDocument/2006/relationships/image" Target="../media/image17.jpeg"/><Relationship Id="rId10" Type="http://schemas.openxmlformats.org/officeDocument/2006/relationships/tags" Target="../tags/tag59.xml"/><Relationship Id="rId19" Type="http://schemas.openxmlformats.org/officeDocument/2006/relationships/tags" Target="../tags/tag66.xml"/><Relationship Id="rId31" Type="http://schemas.openxmlformats.org/officeDocument/2006/relationships/tags" Target="../tags/tag78.xml"/><Relationship Id="rId44" Type="http://schemas.openxmlformats.org/officeDocument/2006/relationships/tags" Target="../tags/tag91.xml"/><Relationship Id="rId52" Type="http://schemas.openxmlformats.org/officeDocument/2006/relationships/audio" Target="../media/audio4.wav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tags" Target="../tags/tag77.xml"/><Relationship Id="rId35" Type="http://schemas.openxmlformats.org/officeDocument/2006/relationships/tags" Target="../tags/tag82.xml"/><Relationship Id="rId43" Type="http://schemas.openxmlformats.org/officeDocument/2006/relationships/tags" Target="../tags/tag90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2.png"/><Relationship Id="rId8" Type="http://schemas.openxmlformats.org/officeDocument/2006/relationships/tags" Target="../tags/tag57.xml"/><Relationship Id="rId51" Type="http://schemas.openxmlformats.org/officeDocument/2006/relationships/audio" Target="../media/audio3.wav"/><Relationship Id="rId3" Type="http://schemas.openxmlformats.org/officeDocument/2006/relationships/tags" Target="../tags/tag5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26" Type="http://schemas.openxmlformats.org/officeDocument/2006/relationships/tags" Target="../tags/tag120.xml"/><Relationship Id="rId39" Type="http://schemas.openxmlformats.org/officeDocument/2006/relationships/tags" Target="../tags/tag133.xml"/><Relationship Id="rId21" Type="http://schemas.openxmlformats.org/officeDocument/2006/relationships/tags" Target="../tags/tag115.xml"/><Relationship Id="rId34" Type="http://schemas.openxmlformats.org/officeDocument/2006/relationships/tags" Target="../tags/tag128.xml"/><Relationship Id="rId42" Type="http://schemas.openxmlformats.org/officeDocument/2006/relationships/tags" Target="../tags/tag136.xml"/><Relationship Id="rId47" Type="http://schemas.openxmlformats.org/officeDocument/2006/relationships/audio" Target="../media/audio1.wav"/><Relationship Id="rId50" Type="http://schemas.openxmlformats.org/officeDocument/2006/relationships/audio" Target="../media/audio5.wav"/><Relationship Id="rId55" Type="http://schemas.openxmlformats.org/officeDocument/2006/relationships/image" Target="../media/image21.jpeg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tags" Target="../tags/tag119.xml"/><Relationship Id="rId33" Type="http://schemas.openxmlformats.org/officeDocument/2006/relationships/tags" Target="../tags/tag127.xml"/><Relationship Id="rId38" Type="http://schemas.openxmlformats.org/officeDocument/2006/relationships/tags" Target="../tags/tag132.xml"/><Relationship Id="rId46" Type="http://schemas.openxmlformats.org/officeDocument/2006/relationships/slideLayout" Target="../slideLayouts/slideLayout7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tags" Target="../tags/tag114.xml"/><Relationship Id="rId29" Type="http://schemas.openxmlformats.org/officeDocument/2006/relationships/tags" Target="../tags/tag123.xml"/><Relationship Id="rId41" Type="http://schemas.openxmlformats.org/officeDocument/2006/relationships/tags" Target="../tags/tag135.xml"/><Relationship Id="rId54" Type="http://schemas.openxmlformats.org/officeDocument/2006/relationships/image" Target="../media/image20.jpe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tags" Target="../tags/tag118.xml"/><Relationship Id="rId32" Type="http://schemas.openxmlformats.org/officeDocument/2006/relationships/tags" Target="../tags/tag126.xml"/><Relationship Id="rId37" Type="http://schemas.openxmlformats.org/officeDocument/2006/relationships/tags" Target="../tags/tag131.xml"/><Relationship Id="rId40" Type="http://schemas.openxmlformats.org/officeDocument/2006/relationships/tags" Target="../tags/tag134.xml"/><Relationship Id="rId45" Type="http://schemas.openxmlformats.org/officeDocument/2006/relationships/tags" Target="../tags/tag139.xml"/><Relationship Id="rId53" Type="http://schemas.openxmlformats.org/officeDocument/2006/relationships/image" Target="../media/image16.png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tags" Target="../tags/tag117.xml"/><Relationship Id="rId28" Type="http://schemas.openxmlformats.org/officeDocument/2006/relationships/tags" Target="../tags/tag122.xml"/><Relationship Id="rId36" Type="http://schemas.openxmlformats.org/officeDocument/2006/relationships/tags" Target="../tags/tag130.xml"/><Relationship Id="rId49" Type="http://schemas.openxmlformats.org/officeDocument/2006/relationships/audio" Target="../media/audio3.wav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31" Type="http://schemas.openxmlformats.org/officeDocument/2006/relationships/tags" Target="../tags/tag125.xml"/><Relationship Id="rId44" Type="http://schemas.openxmlformats.org/officeDocument/2006/relationships/tags" Target="../tags/tag138.xml"/><Relationship Id="rId52" Type="http://schemas.openxmlformats.org/officeDocument/2006/relationships/audio" Target="../media/audio4.wav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tags" Target="../tags/tag116.xml"/><Relationship Id="rId27" Type="http://schemas.openxmlformats.org/officeDocument/2006/relationships/tags" Target="../tags/tag121.xml"/><Relationship Id="rId30" Type="http://schemas.openxmlformats.org/officeDocument/2006/relationships/tags" Target="../tags/tag124.xml"/><Relationship Id="rId35" Type="http://schemas.openxmlformats.org/officeDocument/2006/relationships/tags" Target="../tags/tag129.xml"/><Relationship Id="rId43" Type="http://schemas.openxmlformats.org/officeDocument/2006/relationships/tags" Target="../tags/tag137.xml"/><Relationship Id="rId48" Type="http://schemas.openxmlformats.org/officeDocument/2006/relationships/audio" Target="../media/audio2.wav"/><Relationship Id="rId56" Type="http://schemas.openxmlformats.org/officeDocument/2006/relationships/image" Target="../media/image11.jpeg"/><Relationship Id="rId8" Type="http://schemas.openxmlformats.org/officeDocument/2006/relationships/tags" Target="../tags/tag102.xml"/><Relationship Id="rId51" Type="http://schemas.openxmlformats.org/officeDocument/2006/relationships/audio" Target="../media/audio6.wav"/><Relationship Id="rId3" Type="http://schemas.openxmlformats.org/officeDocument/2006/relationships/tags" Target="../tags/tag9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4.png"/><Relationship Id="rId5" Type="http://schemas.openxmlformats.org/officeDocument/2006/relationships/tags" Target="../tags/tag146.xml"/><Relationship Id="rId10" Type="http://schemas.openxmlformats.org/officeDocument/2006/relationships/image" Target="../media/image23.png"/><Relationship Id="rId4" Type="http://schemas.openxmlformats.org/officeDocument/2006/relationships/tags" Target="../tags/tag145.xml"/><Relationship Id="rId9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8.xml"/><Relationship Id="rId7" Type="http://schemas.openxmlformats.org/officeDocument/2006/relationships/image" Target="../media/image6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1.xml"/><Relationship Id="rId7" Type="http://schemas.openxmlformats.org/officeDocument/2006/relationships/image" Target="../media/image6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48dd0f9ff2310_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563880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1" hangingPunct="1"/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3399"/>
              </a:solidFill>
              <a:latin typeface=".VnAvant"/>
            </a:endParaRPr>
          </a:p>
        </p:txBody>
      </p:sp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1752600" y="1143000"/>
            <a:ext cx="5638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260"/>
              </a:avLst>
            </a:prstTxWarp>
          </a:bodyPr>
          <a:lstStyle/>
          <a:p>
            <a:pPr algn="ctr" eaLnBrk="1" hangingPunct="1"/>
            <a:r>
              <a:rPr lang="it-IT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mầm non Hoa Hồng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3048000" y="4953000"/>
            <a:ext cx="365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: 25-36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tháng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2133600" y="2743200"/>
            <a:ext cx="5410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Chủ đề: Gia đình</a:t>
            </a:r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0969" name="Text Box 12"/>
          <p:cNvSpPr txBox="1">
            <a:spLocks noChangeArrowheads="1"/>
          </p:cNvSpPr>
          <p:nvPr/>
        </p:nvSpPr>
        <p:spPr bwMode="auto">
          <a:xfrm>
            <a:off x="1295400" y="6019800"/>
            <a:ext cx="624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Giáo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viên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Nguyễn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Thị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</a:rPr>
              <a:t>Liễu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6637" name="MoiBanAnBeat-DangCapNhat_4cx9u_hq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9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914400" y="3683000"/>
            <a:ext cx="7543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20/11</a:t>
            </a:r>
          </a:p>
        </p:txBody>
      </p:sp>
    </p:spTree>
    <p:extLst>
      <p:ext uri="{BB962C8B-B14F-4D97-AF65-F5344CB8AC3E}">
        <p14:creationId xmlns:p14="http://schemas.microsoft.com/office/powerpoint/2010/main" val="3187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6573" fill="hold"/>
                                        <p:tgtEl>
                                          <p:spTgt spid="266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7"/>
                </p:tgtEl>
              </p:cMediaNode>
            </p:audio>
          </p:childTnLst>
        </p:cTn>
      </p:par>
    </p:tnLst>
    <p:bldLst>
      <p:bldP spid="26629" grpId="0" animBg="1"/>
      <p:bldP spid="26631" grpId="0" animBg="1"/>
      <p:bldP spid="26634" grpId="0" animBg="1"/>
      <p:bldP spid="26635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2800" y="6248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64008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Biểu diễn văn nghệ</a:t>
            </a:r>
          </a:p>
        </p:txBody>
      </p:sp>
    </p:spTree>
    <p:custDataLst>
      <p:tags r:id="rId1"/>
    </p:custDataLst>
  </p:cSld>
  <p:clrMapOvr>
    <a:masterClrMapping/>
  </p:clrMapOvr>
  <p:transition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img_91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225425"/>
            <a:ext cx="9144000" cy="6632575"/>
            <a:chOff x="206" y="120"/>
            <a:chExt cx="5375" cy="4178"/>
          </a:xfrm>
        </p:grpSpPr>
        <p:pic>
          <p:nvPicPr>
            <p:cNvPr id="17413" name="Picture 4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" y="229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5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1554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6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29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7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9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8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85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9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030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0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37" y="1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1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64" y="1445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2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97" y="2811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3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15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14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41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5" descr="33720xmr97sdczd">
              <a:hlinkClick r:id="rId6"/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86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3:</a:t>
            </a:r>
            <a:r>
              <a:rPr lang="en-US" altLang="en-US" sz="4400" dirty="0">
                <a:solidFill>
                  <a:srgbClr val="FF0000"/>
                </a:solidFill>
                <a:latin typeface=".VnBodoniH" pitchFamily="34" charset="0"/>
              </a:rPr>
              <a:t> 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Múa</a:t>
            </a:r>
            <a:r>
              <a:rPr lang="en-US" alt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hát</a:t>
            </a:r>
            <a:endParaRPr lang="en-US" altLang="en-US" sz="4400" dirty="0">
              <a:solidFill>
                <a:srgbClr val="FF0000"/>
              </a:solidFill>
              <a:latin typeface=".VnBodoniH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23622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buFontTx/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19489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9510" name="Rectangle 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11" name="Rectangle 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0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4" name="Oval 1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05" name="Oval 1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7" name="Oval 1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9" name="Oval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1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5" name="Oval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96" name="Oval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8" name="Oval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0" name="Oval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nào diễn ra trong ngày 20/11</a:t>
            </a:r>
            <a:r>
              <a:rPr lang="en-US" altLang="en-US" sz="3600" b="1">
                <a:solidFill>
                  <a:srgbClr val="FF3300"/>
                </a:solidFill>
                <a:latin typeface=".VnAvant" panose="020B7200000000000000" pitchFamily="34" charset="0"/>
              </a:rPr>
              <a:t>  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947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9480" name="Oval 9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1" name="Oval 9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2" name="Oval 9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3" name="Oval 9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4" name="Oval 9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5" name="Oval 9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6" name="Oval 9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7" name="Oval 9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8" name="Oval 9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9479" name="WordArt 100"/>
            <p:cNvSpPr>
              <a:spLocks noChangeArrowheads="1" noChangeShapeType="1" noTextEdit="1"/>
            </p:cNvSpPr>
            <p:nvPr>
              <p:custDataLst>
                <p:tags r:id="rId18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9461" name="Picture 101" descr="dongho"/>
          <p:cNvPicPr>
            <a:picLocks noChangeAspect="1" noChangeArrowheads="1" noCrop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5313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57" name="Picture 15">
            <a:hlinkClick r:id="" action="ppaction://media"/>
          </p:cNvPr>
          <p:cNvPicPr>
            <a:picLocks noGrp="1" noChangeAspect="1" noChangeArrowheads="1"/>
          </p:cNvPicPr>
          <p:nvPr>
            <p:ph sz="half" idx="4294967295"/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26677" name="Picture 53" descr="TCANH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676400"/>
            <a:ext cx="6096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8" name="Picture 54" descr="270413ha57215906693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5275"/>
            <a:ext cx="4038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small_8978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51300"/>
            <a:ext cx="4191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174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6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20512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3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4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endParaRPr lang="en-US" altLang="en-US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Tình cảm của các cháu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 dành cho cô giáo trong ngày 20/11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0501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1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8"/>
          <p:cNvGrpSpPr>
            <a:grpSpLocks/>
          </p:cNvGrpSpPr>
          <p:nvPr/>
        </p:nvGrpSpPr>
        <p:grpSpPr bwMode="auto">
          <a:xfrm>
            <a:off x="0" y="0"/>
            <a:ext cx="9220200" cy="6934200"/>
            <a:chOff x="-48" y="0"/>
            <a:chExt cx="5808" cy="4368"/>
          </a:xfrm>
        </p:grpSpPr>
        <p:pic>
          <p:nvPicPr>
            <p:cNvPr id="16388" name="Picture 2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3" descr="border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48"/>
              <a:ext cx="168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4" descr="border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2304"/>
              <a:ext cx="154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5" descr="border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48"/>
              <a:ext cx="147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6" descr="border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208"/>
              <a:ext cx="134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2743200"/>
            <a:ext cx="701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79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atures1%20(8)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0604">
            <a:off x="0" y="0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natures1%20(8)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288">
            <a:off x="0" y="5627688"/>
            <a:ext cx="12954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natures1%20(8)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38459">
            <a:off x="8076407" y="793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natures1%20(8)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9300">
            <a:off x="7848600" y="5627688"/>
            <a:ext cx="12954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0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42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0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371600"/>
            <a:ext cx="542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00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4114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00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15075"/>
            <a:ext cx="4114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WordArt 12"/>
          <p:cNvSpPr>
            <a:spLocks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>
            <a:off x="609600" y="1219200"/>
            <a:ext cx="8153400" cy="472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245109"/>
              </a:avLst>
            </a:prstTxWarp>
          </a:bodyPr>
          <a:lstStyle/>
          <a:p>
            <a:pPr algn="ctr"/>
            <a:r>
              <a:rPr lang="en-US" sz="8000" b="1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đã kết thúc.</a:t>
            </a: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>
            <p:custDataLst>
              <p:tags r:id="rId7"/>
            </p:custDataLst>
          </p:nvPr>
        </p:nvSpPr>
        <p:spPr bwMode="auto">
          <a:xfrm>
            <a:off x="1600200" y="2819400"/>
            <a:ext cx="6324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 các cô giáo mạnh khỏe.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Các con chăm ngoan, học giỏi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4" grpId="1" animBg="1"/>
      <p:bldP spid="28685" grpId="0" animBg="1"/>
      <p:bldP spid="2868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"/>
          <p:cNvGrpSpPr>
            <a:grpSpLocks/>
          </p:cNvGrpSpPr>
          <p:nvPr/>
        </p:nvGrpSpPr>
        <p:grpSpPr bwMode="auto">
          <a:xfrm>
            <a:off x="0" y="0"/>
            <a:ext cx="9220200" cy="6934200"/>
            <a:chOff x="-48" y="0"/>
            <a:chExt cx="5808" cy="4368"/>
          </a:xfrm>
        </p:grpSpPr>
        <p:pic>
          <p:nvPicPr>
            <p:cNvPr id="4100" name="Picture 2" descr="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3" descr="border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48"/>
              <a:ext cx="168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border3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2304"/>
              <a:ext cx="154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5" descr="border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48"/>
              <a:ext cx="147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6" descr="border3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208"/>
              <a:ext cx="134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447800" y="2438400"/>
            <a:ext cx="6400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74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3600" b="1" kern="10" dirty="0">
              <a:gradFill rotWithShape="1">
                <a:gsLst>
                  <a:gs pos="0">
                    <a:srgbClr val="CC3300"/>
                  </a:gs>
                  <a:gs pos="50000">
                    <a:srgbClr val="FF0066"/>
                  </a:gs>
                  <a:gs pos="100000">
                    <a:srgbClr val="CC33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4114800"/>
            <a:ext cx="46038" cy="460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3" name="Picture 2" descr="Kết quả hình ảnh cho hình nền đẹ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609850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order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border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border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border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5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95400"/>
            <a:ext cx="7391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Hoạt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4400" b="1" dirty="0">
                <a:solidFill>
                  <a:srgbClr val="FF0000"/>
                </a:solidFill>
              </a:rPr>
              <a:t> 1: </a:t>
            </a:r>
          </a:p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Trò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chuyện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về</a:t>
            </a:r>
            <a:r>
              <a:rPr lang="en-US" altLang="en-US" sz="4400" b="1" dirty="0">
                <a:solidFill>
                  <a:srgbClr val="FF0000"/>
                </a:solidFill>
              </a:rPr>
              <a:t> ý </a:t>
            </a:r>
            <a:r>
              <a:rPr lang="en-US" altLang="en-US" sz="4400" b="1" dirty="0" err="1">
                <a:solidFill>
                  <a:srgbClr val="FF0000"/>
                </a:solidFill>
              </a:rPr>
              <a:t>nghĩa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của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ngày</a:t>
            </a:r>
            <a:r>
              <a:rPr lang="en-US" altLang="en-US" sz="4400" b="1" dirty="0">
                <a:solidFill>
                  <a:srgbClr val="FF0000"/>
                </a:solidFill>
              </a:rPr>
              <a:t> 20/11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order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border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border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border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95400"/>
            <a:ext cx="7391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Hoạt động 2: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Quan sát – Đàm thoại về các hoạt động trong ngày 20/11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C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6096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Tọa đàm ngày nhà giáo Việt Nam 20-11</a:t>
            </a:r>
          </a:p>
        </p:txBody>
      </p:sp>
    </p:spTree>
    <p:custDataLst>
      <p:tags r:id="rId1"/>
    </p:custDataLst>
  </p:cSld>
  <p:clrMapOvr>
    <a:masterClrMapping/>
  </p:clrMapOvr>
  <p:transition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5" descr="DSC047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6" name="Picture 5" descr="100_2969_5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boy20-11. huê dạy mẫu&quot;/&gt;&lt;property id=&quot;20148&quot; value=&quot;5&quot;/&gt;&lt;property id=&quot;20184&quot; value=&quot;7&quot;/&gt;&lt;property id=&quot;20224&quot; value=&quot;C:\Users\Admin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object type=&quot;2&quot; unique_id=&quot;10612&quot;&gt;&lt;object type=&quot;3&quot; unique_id=&quot;10615&quot;&gt;&lt;property id=&quot;20148&quot; value=&quot;5&quot;/&gt;&lt;property id=&quot;20300&quot; value=&quot;Slide 6&quot;/&gt;&lt;property id=&quot;20307&quot; value=&quot;269&quot;/&gt;&lt;property id=&quot;20309&quot; value=&quot;-1&quot;/&gt;&lt;/object&gt;&lt;object type=&quot;3&quot; unique_id=&quot;10616&quot;&gt;&lt;property id=&quot;20148&quot; value=&quot;5&quot;/&gt;&lt;property id=&quot;20300&quot; value=&quot;Slide 9&quot;/&gt;&lt;property id=&quot;20307&quot; value=&quot;256&quot;/&gt;&lt;property id=&quot;20309&quot; value=&quot;-1&quot;/&gt;&lt;/object&gt;&lt;object type=&quot;3&quot; unique_id=&quot;10617&quot;&gt;&lt;property id=&quot;20148&quot; value=&quot;5&quot;/&gt;&lt;property id=&quot;20300&quot; value=&quot;Slide 10&quot;/&gt;&lt;property id=&quot;20307&quot; value=&quot;257&quot;/&gt;&lt;property id=&quot;20309&quot; value=&quot;-1&quot;/&gt;&lt;/object&gt;&lt;object type=&quot;3&quot; unique_id=&quot;10618&quot;&gt;&lt;property id=&quot;20148&quot; value=&quot;5&quot;/&gt;&lt;property id=&quot;20300&quot; value=&quot;Slide 11&quot;/&gt;&lt;property id=&quot;20307&quot; value=&quot;258&quot;/&gt;&lt;property id=&quot;20309&quot; value=&quot;-1&quot;/&gt;&lt;/object&gt;&lt;object type=&quot;3&quot; unique_id=&quot;10619&quot;&gt;&lt;property id=&quot;20148&quot; value=&quot;5&quot;/&gt;&lt;property id=&quot;20300&quot; value=&quot;Slide 12&quot;/&gt;&lt;property id=&quot;20307&quot; value=&quot;272&quot;/&gt;&lt;property id=&quot;20309&quot; value=&quot;-1&quot;/&gt;&lt;/object&gt;&lt;object type=&quot;3&quot; unique_id=&quot;10620&quot;&gt;&lt;property id=&quot;20148&quot; value=&quot;5&quot;/&gt;&lt;property id=&quot;20300&quot; value=&quot;Slide 13&quot;/&gt;&lt;property id=&quot;20307&quot; value=&quot;274&quot;/&gt;&lt;property id=&quot;20309&quot; value=&quot;-1&quot;/&gt;&lt;/object&gt;&lt;object type=&quot;3&quot; unique_id=&quot;10621&quot;&gt;&lt;property id=&quot;20148&quot; value=&quot;5&quot;/&gt;&lt;property id=&quot;20300&quot; value=&quot;Slide 14&quot;/&gt;&lt;property id=&quot;20307&quot; value=&quot;260&quot;/&gt;&lt;property id=&quot;20309&quot; value=&quot;-1&quot;/&gt;&lt;/object&gt;&lt;object type=&quot;3&quot; unique_id=&quot;10622&quot;&gt;&lt;property id=&quot;20148&quot; value=&quot;5&quot;/&gt;&lt;property id=&quot;20300&quot; value=&quot;Slide 16&quot;/&gt;&lt;property id=&quot;20307&quot; value=&quot;262&quot;/&gt;&lt;property id=&quot;20309&quot; value=&quot;-1&quot;/&gt;&lt;/object&gt;&lt;object type=&quot;3&quot; unique_id=&quot;10623&quot;&gt;&lt;property id=&quot;20148&quot; value=&quot;5&quot;/&gt;&lt;property id=&quot;20300&quot; value=&quot;Slide 17&quot;/&gt;&lt;property id=&quot;20307&quot; value=&quot;275&quot;/&gt;&lt;property id=&quot;20309&quot; value=&quot;-1&quot;/&gt;&lt;/object&gt;&lt;object type=&quot;3&quot; unique_id=&quot;10624&quot;&gt;&lt;property id=&quot;20148&quot; value=&quot;5&quot;/&gt;&lt;property id=&quot;20300&quot; value=&quot;Slide 18&quot;/&gt;&lt;property id=&quot;20307&quot; value=&quot;276&quot;/&gt;&lt;property id=&quot;20309&quot; value=&quot;-1&quot;/&gt;&lt;/object&gt;&lt;object type=&quot;3&quot; unique_id=&quot;10625&quot;&gt;&lt;property id=&quot;20148&quot; value=&quot;5&quot;/&gt;&lt;property id=&quot;20300&quot; value=&quot;Slide 19&quot;/&gt;&lt;property id=&quot;20307&quot; value=&quot;277&quot;/&gt;&lt;property id=&quot;20309&quot; value=&quot;-1&quot;/&gt;&lt;/object&gt;&lt;object type=&quot;3&quot; unique_id=&quot;10626&quot;&gt;&lt;property id=&quot;20148&quot; value=&quot;5&quot;/&gt;&lt;property id=&quot;20300&quot; value=&quot;Slide 21&quot;/&gt;&lt;property id=&quot;20307&quot; value=&quot;278&quot;/&gt;&lt;property id=&quot;20309&quot; value=&quot;-1&quot;/&gt;&lt;/object&gt;&lt;object type=&quot;3&quot; unique_id=&quot;10771&quot;&gt;&lt;property id=&quot;20148&quot; value=&quot;5&quot;/&gt;&lt;property id=&quot;20300&quot; value=&quot;Slide 1&quot;/&gt;&lt;property id=&quot;20307&quot; value=&quot;283&quot;/&gt;&lt;property id=&quot;20309&quot; value=&quot;-1&quot;/&gt;&lt;/object&gt;&lt;object type=&quot;3&quot; unique_id=&quot;10772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773&quot;&gt;&lt;property id=&quot;20148&quot; value=&quot;5&quot;/&gt;&lt;property id=&quot;20300&quot; value=&quot;Slide 3&quot;/&gt;&lt;property id=&quot;20307&quot; value=&quot;280&quot;/&gt;&lt;property id=&quot;20309&quot; value=&quot;-1&quot;/&gt;&lt;/object&gt;&lt;object type=&quot;3&quot; unique_id=&quot;10774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775&quot;&gt;&lt;property id=&quot;20148&quot; value=&quot;5&quot;/&gt;&lt;property id=&quot;20300&quot; value=&quot;Slide 5&quot;/&gt;&lt;property id=&quot;20307&quot; value=&quot;282&quot;/&gt;&lt;property id=&quot;20309&quot; value=&quot;-1&quot;/&gt;&lt;/object&gt;&lt;object type=&quot;3&quot; unique_id=&quot;10776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777&quot;&gt;&lt;property id=&quot;20148&quot; value=&quot;5&quot;/&gt;&lt;property id=&quot;20300&quot; value=&quot;Slide 8&quot;/&gt;&lt;property id=&quot;20307&quot; value=&quot;285&quot;/&gt;&lt;property id=&quot;20309&quot; value=&quot;-1&quot;/&gt;&lt;/object&gt;&lt;object type=&quot;3&quot; unique_id=&quot;10929&quot;&gt;&lt;property id=&quot;20148&quot; value=&quot;5&quot;/&gt;&lt;property id=&quot;20300&quot; value=&quot;Slide 15&quot;/&gt;&lt;property id=&quot;20307&quot; value=&quot;287&quot;/&gt;&lt;property id=&quot;20309&quot; value=&quot;-1&quot;/&gt;&lt;/object&gt;&lt;object type=&quot;3&quot; unique_id=&quot;11934&quot;&gt;&lt;property id=&quot;20148&quot; value=&quot;5&quot;/&gt;&lt;property id=&quot;20300&quot; value=&quot;Slide 20&quot;/&gt;&lt;property id=&quot;20307&quot; value=&quot;289&quot;/&gt;&lt;property id=&quot;20309&quot; value=&quot;-1&quot;/&gt;&lt;/object&gt;&lt;/object&gt;&lt;object type=&quot;8&quot; unique_id=&quot;10642&quot;&gt;&lt;/object&gt;&lt;object type=&quot;4&quot; unique_id=&quot;11151&quot;&gt;&lt;/object&gt;&lt;object type=&quot;10&quot; unique_id=&quot;11152&quot;&gt;&lt;object type=&quot;11&quot; unique_id=&quot;1115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904781570,E:\boy20-11. huê dạy mẫu_pptx\Media.ppcx"/>
  <p:tag name="HTML_SHAPEINFO" val="&lt;SlideThumbPath val=&quot;Slide20.PNG&quot;/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1F32A7F-BC0F-4C5E-8A56-5B2021525B63}_20.png&quot;/&gt;&lt;left val=&quot;82&quot;/&gt;&lt;top val=&quot;202&quot;/&gt;&lt;width val=&quot;578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904781570,E:\boy20-11. huê dạy mẫu_pptx\Media.ppcx"/>
  <p:tag name="HTML_SHAPEINFO" val="&lt;SlideThumbPath val=&quot;Slide21.PNG&quot;/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05F1F14-3D88-4F47-84ED-09F27832CD8A}&quot;/&gt;&lt;isInvalidForFieldText val=&quot;0&quot;/&gt;&lt;Image&gt;&lt;filename val=&quot;C:\Users\Admin\AppData\Local\Temp\PR\data\asimages\{A05F1F14-3D88-4F47-84ED-09F27832CD8A}.png&quot;/&gt;&lt;left val=&quot;-19&quot;/&gt;&lt;top val=&quot;-21&quot;/&gt;&lt;width val=&quot;140&quot;/&gt;&lt;height val=&quot;139&quot;/&gt;&lt;hasText val=&quot;1&quot;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FDBD2CE-7023-4507-9A6E-842DA03A69B3}&quot;/&gt;&lt;isInvalidForFieldText val=&quot;0&quot;/&gt;&lt;Image&gt;&lt;filename val=&quot;C:\Users\Admin\AppData\Local\Temp\PR\data\asimages\{6FDBD2CE-7023-4507-9A6E-842DA03A69B3}.png&quot;/&gt;&lt;left val=&quot;-13&quot;/&gt;&lt;top val=&quot;428&quot;/&gt;&lt;width val=&quot;129&quot;/&gt;&lt;height val=&quot;126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FE29DC1-80A0-4B92-A142-49DD8D661170}&quot;/&gt;&lt;isInvalidForFieldText val=&quot;0&quot;/&gt;&lt;Image&gt;&lt;filename val=&quot;C:\Users\Admin\AppData\Local\Temp\PR\data\asimages\{CFE29DC1-80A0-4B92-A142-49DD8D661170}.png&quot;/&gt;&lt;left val=&quot;616&quot;/&gt;&lt;top val=&quot;-22&quot;/&gt;&lt;width val=&quot;141&quot;/&gt;&lt;height val=&quot;141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581D16C-2D3F-44F7-95AE-9638334DE5A0}&quot;/&gt;&lt;isInvalidForFieldText val=&quot;0&quot;/&gt;&lt;Image&gt;&lt;filename val=&quot;C:\Users\Admin\AppData\Local\Temp\PR\data\asimages\{E581D16C-2D3F-44F7-95AE-9638334DE5A0}.png&quot;/&gt;&lt;left val=&quot;604&quot;/&gt;&lt;top val=&quot;429&quot;/&gt;&lt;width val=&quot;128&quot;/&gt;&lt;height val=&quot;124&quot;/&gt;&lt;hasText val=&quot;1&quot;/&gt;&lt;/Image&gt;&lt;/ThreeDShape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3171A2-33CD-4559-9BF1-D299E28AE923}&quot;/&gt;&lt;isInvalidForFieldText val=&quot;0&quot;/&gt;&lt;Image&gt;&lt;filename val=&quot;C:\Users\Admin\AppData\Local\Temp\PR\data\asimages\{353171A2-33CD-4559-9BF1-D299E28AE923}_21.png&quot;/&gt;&lt;left val=&quot;21&quot;/&gt;&lt;top val=&quot;62&quot;/&gt;&lt;width val=&quot;670&quot;/&gt;&lt;height val=&quot;40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44F8E0-A7DE-46A2-B2C4-4EE690FDCD91}&quot;/&gt;&lt;isInvalidForFieldText val=&quot;0&quot;/&gt;&lt;Image&gt;&lt;filename val=&quot;C:\Users\Admin\AppData\Local\Temp\PR\data\asimages\{6744F8E0-A7DE-46A2-B2C4-4EE690FDCD91}_21.png&quot;/&gt;&lt;left val=&quot;47&quot;/&gt;&lt;top val=&quot;221&quot;/&gt;&lt;width val=&quot;577&quot;/&gt;&lt;height val=&quot;135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28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83A41D-9E35-4CB3-9B14-B4114E2F3CF4}&quot;/&gt;&lt;isInvalidForFieldText val=&quot;0&quot;/&gt;&lt;Image&gt;&lt;filename val=&quot;C:\Users\Admin\AppData\Local\Temp\PR\data\asimages\{8383A41D-9E35-4CB3-9B14-B4114E2F3CF4}_1.png&quot;/&gt;&lt;left val=&quot;83&quot;/&gt;&lt;top val=&quot;173&quot;/&gt;&lt;width val=&quot;595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904781570,E:\boy20-11. huê dạy mẫu_pptx\Media.ppcx"/>
  <p:tag name="HTML_SHAPEINFO" val="&lt;SlideThumbPath val=&quot;Slide3.PNG&quot;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C7F86D4-34A9-40CF-A6E2-6A65B3E319A8}&quot;/&gt;&lt;isInvalidForFieldText val=&quot;0&quot;/&gt;&lt;Image&gt;&lt;filename val=&quot;C:\Users\Admin\AppData\Local\Temp\PR\data\asimages\{CC7F86D4-34A9-40CF-A6E2-6A65B3E319A8}_3.png&quot;/&gt;&lt;left val=&quot;113&quot;/&gt;&lt;top val=&quot;191&quot;/&gt;&lt;width val=&quot;504&quot;/&gt;&lt;height val=&quot;81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904781570,E:\boy20-11. huê dạy mẫu_pptx\Media.ppcx"/>
  <p:tag name="HTML_SHAPEINFO" val="&lt;SlideThumbPath val=&quot;Slide4.PNG&quot;/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E380FF6D-9D53-46BB-BB7F-69EA0F3A895D}_4.png&quot;/&gt;&lt;left val=&quot;0&quot;/&gt;&lt;top val=&quot;197&quot;/&gt;&lt;width val=&quot;702&quot;/&gt;&lt;height val=&quot;120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25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904781570,E:\boy20-11. huê dạy mẫu_pptx\Media.ppcx"/>
  <p:tag name="HTML_SHAPEINFO" val="&lt;SlideThumbPath val=&quot;Slide6.PNG&quot;/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EE7E443-331F-4F9E-9EC6-FB04DA0A8461}_6.png&quot;/&gt;&lt;left val=&quot;60&quot;/&gt;&lt;top val=&quot;91&quot;/&gt;&lt;width val=&quot;604&quot;/&gt;&lt;height val=&quot;225&quot;/&gt;&lt;hasText val=&quot;1&quot;/&gt;&lt;/Image&gt;&lt;/ThreeDShapeInfo&gt;"/>
  <p:tag name="PRESENTER_SHAPETEXTINFO" val="&lt;ShapeTextInfo&gt;&lt;TableIndex row=&quot;-1&quot; col=&quot;-1&quot;&gt;&lt;linesCount val=&quot;3&quot;/&gt;&lt;lineCharCount val=&quot;14&quot;/&gt;&lt;lineCharCount val=&quot;26&quot;/&gt;&lt;lineCharCount val=&quot;1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904781570,E:\boy20-11. huê dạy mẫu_pptx\Media.ppcx"/>
  <p:tag name="HTML_SHAPEINFO" val="&lt;SlideThumbPath val=&quot;Slide8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904781570,E:\boy20-11. huê dạy mẫu_pptx\Media.ppcx"/>
  <p:tag name="HTML_SHAPEINFO" val="&lt;SlideThumbPath val=&quot;Slide9.PNG&quot;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308DCFF-6AC8-490B-823C-1325BF2958BC}_9.png&quot;/&gt;&lt;left val=&quot;69&quot;/&gt;&lt;top val=&quot;473&quot;/&gt;&lt;width val=&quot;628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904781570,E:\boy20-11. huê dạy mẫu_pptx\Media.ppcx"/>
  <p:tag name="HTML_SHAPEINFO" val="&lt;SlideThumbPath val=&quot;Slide10.PNG&quot;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904781570,E:\boy20-11. huê dạy mẫu_pptx\Media.ppcx"/>
  <p:tag name="HTML_SHAPEINFO" val="&lt;SlideThumbPath val=&quot;Slide12.PNG&quot;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904781570,E:\boy20-11. huê dạy mẫu_pptx\Media.ppcx"/>
  <p:tag name="HTML_SHAPEINFO" val="&lt;SlideThumbPath val=&quot;Slide13.PNG&quot;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D238BC0-4EF3-4945-8B63-2CE79FDE7CF3}_13.png&quot;/&gt;&lt;left val=&quot;185&quot;/&gt;&lt;top val=&quot;498&quot;/&gt;&lt;width val=&quot;38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904781570,E:\boy20-11. huê dạy mẫu_pptx\Media.ppcx"/>
  <p:tag name="HTML_SHAPEINFO" val="&lt;SlideThumbPath val=&quot;Slide14.PNG&quot;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904781570,E:\boy20-11. huê dạy mẫu_pptx\Media.ppcx"/>
  <p:tag name="HTML_SHAPEINFO" val="&lt;SlideThumbPath val=&quot;Slide16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D5E5159-72D4-46BA-B5D1-0DE569D2B5D9}&quot;/&gt;&lt;isInvalidForFieldText val=&quot;0&quot;/&gt;&lt;Image&gt;&lt;filename val=&quot;C:\Users\Admin\AppData\Local\Temp\PR\data\asimages\{FD5E5159-72D4-46BA-B5D1-0DE569D2B5D9}.png&quot;/&gt;&lt;left val=&quot;0&quot;/&gt;&lt;top val=&quot;17&quot;/&gt;&lt;width val=&quot;720&quot;/&gt;&lt;height val=&quot;523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08B2C14-7016-4663-99B3-FED8C73E6443}_16.png&quot;/&gt;&lt;left val=&quot;47&quot;/&gt;&lt;top val=&quot;61&quot;/&gt;&lt;width val=&quot;648&quot;/&gt;&lt;height val=&quot;100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9EB2F94-2155-48F7-A86C-630B5ADFAE2B}_16.png&quot;/&gt;&lt;left val=&quot;29&quot;/&gt;&lt;top val=&quot;174&quot;/&gt;&lt;width val=&quot;690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904781570,E:\boy20-11. huê dạy mẫu_pptx\Media.ppcx"/>
  <p:tag name="HTML_SHAPEINFO" val="&lt;SlideThumbPath val=&quot;Slide18.PNG&quot;/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DFBB774F-1083-4AFC-906E-7D39E0224937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622356F3-EF08-431A-AC31-F770BDF8E34F}_1.png_crop.png&quot;/&gt;&lt;left val=&quot;129&quot;/&gt;&lt;top val=&quot;49&quot;/&gt;&lt;width val=&quot;471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044F0B-CCB7-4192-A317-68EFFBEE7BE7}&quot;/&gt;&lt;isInvalidForFieldText val=&quot;0&quot;/&gt;&lt;Image&gt;&lt;filename val=&quot;C:\Users\Admin\AppData\Local\Temp\PR\data\asimages\{E3044F0B-CCB7-4192-A317-68EFFBEE7BE7}_18.png&quot;/&gt;&lt;left val=&quot;629&quot;/&gt;&lt;top val=&quot;23&quot;/&gt;&lt;width val=&quot;66&quot;/&gt;&lt;height val=&quot;7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F16CEE0C-D3D9-4D59-8402-AA1FE1A09493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DED28EF-DA84-4C2F-AF9F-148026A650B6}_18.png&quot;/&gt;&lt;left val=&quot;47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7385494-B569-4FBD-95EA-C1A2DBC50DF1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B8CB03-A8F7-49E9-B0D4-038D4572142D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2CA22B3C-0E0F-4E3E-8209-9CC11B8C79B6}_18.png&quot;/&gt;&lt;left val=&quot;46&quot;/&gt;&lt;top val=&quot;27&quot;/&gt;&lt;width val=&quot;55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8DDFDAF-61D3-40A3-8D4A-378C161DE435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52B4280-629D-4A16-BC2E-6D91D0825033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0A233DE-A84F-4999-B28E-5D308DCA315F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4C94C2A-07FE-48EF-A5CA-5E0E74E84C3C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8FD335-DAD4-4295-8824-90F47F440D4A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8AAE077-6332-49CC-AB9B-670F96839E7F}_18.png&quot;/&gt;&lt;left val=&quot;46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176</Words>
  <Application>Microsoft Office PowerPoint</Application>
  <PresentationFormat>On-screen Show (4:3)</PresentationFormat>
  <Paragraphs>49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.VnAvant</vt:lpstr>
      <vt:lpstr>.VnBodoniH</vt:lpstr>
      <vt:lpstr>.VnTime</vt:lpstr>
      <vt:lpstr>Arial</vt:lpstr>
      <vt:lpstr>Arial Black</vt:lpstr>
      <vt:lpstr>Calibri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57</cp:revision>
  <cp:lastPrinted>1601-01-01T00:00:00Z</cp:lastPrinted>
  <dcterms:created xsi:type="dcterms:W3CDTF">1601-01-01T00:00:00Z</dcterms:created>
  <dcterms:modified xsi:type="dcterms:W3CDTF">2025-04-23T13:08:41Z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