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2" r:id="rId3"/>
    <p:sldId id="289" r:id="rId4"/>
    <p:sldId id="286" r:id="rId5"/>
    <p:sldId id="290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003300"/>
    <a:srgbClr val="7C12BE"/>
    <a:srgbClr val="CC0904"/>
    <a:srgbClr val="EDBAB1"/>
    <a:srgbClr val="F9A5A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7" autoAdjust="0"/>
    <p:restoredTop sz="94660"/>
  </p:normalViewPr>
  <p:slideViewPr>
    <p:cSldViewPr>
      <p:cViewPr varScale="1">
        <p:scale>
          <a:sx n="77" d="100"/>
          <a:sy n="77" d="100"/>
        </p:scale>
        <p:origin x="163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C636-B5A7-7C81-E967-C05FE64C0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3EABB-5339-2713-6B4C-406329718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FA2CB-DE94-7BC3-F160-35837F14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C46FB-65A1-F15F-A26E-36C0DB30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10FE0-E37D-3286-4CFD-1126C36A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C13F5-98DA-42C4-866C-F713E9737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16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D237-57B8-03A5-533B-032CFC49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6AC9C-629E-C7E9-A72F-EA3830B1D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B2252-AEFA-E27A-30A1-60F77ADA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0D86D-C5A4-0445-329D-A835FF0B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76CDD-86A5-6C5D-220B-5338DDBA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44D9E-CCF5-4320-AAFD-598D0024A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59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692A72-A94A-491D-C1E5-56F146038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ED5E7-54D4-80E3-091E-6FD21605B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2D089-7DC2-9323-1CD5-A14AC5D6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0091B-FD10-F98E-E8B5-0D7FD05F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80B72-9AE2-AC89-7CD6-D3A29EC0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1D98D-E76D-41A2-8594-3EDA1CC29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62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23BB-815A-BAD6-5438-4C0FFE37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EE41C-35E6-F162-B0C0-367C9C42B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02F0-C214-9F41-C318-5344AE93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F1EE5-D7D2-2366-6CF1-A3FB62B0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DCA37-A3CA-B2B9-E976-38F2801A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8AB48-89AE-4B66-A415-2FD666709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76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3562-A914-4A40-6031-D84E600A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C950A-7E7A-D808-FC89-C3FA4E9B3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0F148-08F6-FB1E-2486-C663A057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EAB38-508C-4957-6404-8DC8B69C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F1335-23EB-0B01-8EA5-73E0F66C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5CBFB-CF29-4301-8CCB-8C7F18E6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7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42AB-A1E9-2B32-16C2-F3AF23DD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E1C68-C8D8-242C-62F8-801DEA6F1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72A67-8BCE-87C5-4149-99CC6F2A7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5819E-AAFC-2A45-B037-918365C1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C6216-F422-B143-E82B-3C83BFAC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6AD5D-AD6D-22A7-1FED-0EA6D6F5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FE0AA-21E1-4FBD-A8A9-36F123BE8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30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D94C-025D-FE02-F025-C483DEC9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44F7C-E4B2-4510-39A1-63E3D6B67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50269-75A2-80DD-93E5-3651DB0BC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6EDA8-2A96-2074-65B1-1E9BD6623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34EDE3-3B01-F3F5-9799-A3F00DBB7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1BAD5-5CD3-DD48-3128-5F93FFCC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C448E0-A09B-DA62-CE41-DB72EE01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A9A5B9-F0C3-0C19-ED25-1B8FD242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CDED1-6CAD-4D4C-9FFE-09C0C579B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76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B2B9-55FB-402A-4BD2-97BD6392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8C79F-2521-344A-9510-D5619295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FCC82-871E-9CBB-A497-14FB4AAB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667D2-F427-2CEA-A779-E0614EB0C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B6CEB-91AB-4FEB-92AD-73CF8826F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65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BDB3E-A6F8-E2F9-FA3A-FBFB20C3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022483-D2FD-9998-5A9C-CAF5B640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C0907-F1D2-7EB3-57ED-52D80A87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71B50-EB90-41D4-9075-B2499C8E0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26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3F1E1-9669-8CA4-479D-B0F02625E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20628-0DD6-8BC1-9FFA-9AA550F16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56A21-F377-4217-CDF5-14883105C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ECFA5-A2BC-5202-3DC1-15CCA683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5BA79-CF67-8CEB-7EEB-993F71B7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E532D-DA7B-4603-1C51-2E722257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9CA6D-74C5-4EF3-8E16-497E51E4B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8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584F-85CF-4A77-4425-493D5D42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B80A56-46A5-7613-5945-47FDD7C7F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FD617-0A3B-82D7-7AF1-E0293C47B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89A82-E8BE-1CE6-8D33-7515D0A6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CA1B4-D39E-3F66-B955-D2B6185B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72001-38E4-B434-F709-E9D63713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6E5C8-2355-4E8A-BBCC-8ACDE9154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88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3396309-C3E6-4B8A-695D-AEAFF4AA1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E383608-E8D7-5553-1A7A-46AD0B9D8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7A1DBE-D12C-5E18-2EA0-87E9825399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B51DE3-C7FA-E34D-A434-787C91FCCD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197DC8-5293-5B31-4EB6-9E6491682C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BD4AF9-E22B-4B92-B485-2EF9AF950B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Desktop\321casv.mp3" TargetMode="External"/><Relationship Id="rId1" Type="http://schemas.openxmlformats.org/officeDocument/2006/relationships/audio" Target="file:///C:\Users\admin\Desktop\&#272;&#192;N%20G&#192;%20CON%2010P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>
            <a:extLst>
              <a:ext uri="{FF2B5EF4-FFF2-40B4-BE49-F238E27FC236}">
                <a16:creationId xmlns:a16="http://schemas.microsoft.com/office/drawing/2014/main" id="{6BD50227-814F-7FE0-CEF8-335962CD8F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1905000"/>
            <a:ext cx="61722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TẠO HÌNH</a:t>
            </a:r>
          </a:p>
          <a:p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1" name="WordArt 5">
            <a:extLst>
              <a:ext uri="{FF2B5EF4-FFF2-40B4-BE49-F238E27FC236}">
                <a16:creationId xmlns:a16="http://schemas.microsoft.com/office/drawing/2014/main" id="{20B0D7F3-AC93-414F-AD88-8CEAE82E3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886200"/>
            <a:ext cx="5715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WordArt 6">
            <a:extLst>
              <a:ext uri="{FF2B5EF4-FFF2-40B4-BE49-F238E27FC236}">
                <a16:creationId xmlns:a16="http://schemas.microsoft.com/office/drawing/2014/main" id="{2F546B02-EC42-23E1-F069-BF0FA8809E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8458200" cy="647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20735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pattFill prst="sphere">
                  <a:fgClr>
                    <a:srgbClr val="0000FF"/>
                  </a:fgClr>
                  <a:bgClr>
                    <a:srgbClr val="FF0000"/>
                  </a:bgClr>
                </a:patt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Qúy Cô Về Dự Thao giảng </a:t>
            </a:r>
          </a:p>
        </p:txBody>
      </p:sp>
      <p:pic>
        <p:nvPicPr>
          <p:cNvPr id="45063" name="Picture 7">
            <a:extLst>
              <a:ext uri="{FF2B5EF4-FFF2-40B4-BE49-F238E27FC236}">
                <a16:creationId xmlns:a16="http://schemas.microsoft.com/office/drawing/2014/main" id="{A5A63DEE-BFDC-0755-E331-D0D09A2B4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>
            <a:extLst>
              <a:ext uri="{FF2B5EF4-FFF2-40B4-BE49-F238E27FC236}">
                <a16:creationId xmlns:a16="http://schemas.microsoft.com/office/drawing/2014/main" id="{ED57955C-A1FD-B47A-26ED-A63AF2AB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038"/>
            <a:ext cx="9144000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Group 4">
            <a:extLst>
              <a:ext uri="{FF2B5EF4-FFF2-40B4-BE49-F238E27FC236}">
                <a16:creationId xmlns:a16="http://schemas.microsoft.com/office/drawing/2014/main" id="{F5871555-B793-EEF6-1384-D79FA9D5125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914400"/>
            <a:ext cx="8610600" cy="5943600"/>
            <a:chOff x="0" y="0"/>
            <a:chExt cx="5760" cy="4320"/>
          </a:xfrm>
        </p:grpSpPr>
        <p:pic>
          <p:nvPicPr>
            <p:cNvPr id="51205" name="Picture 5">
              <a:extLst>
                <a:ext uri="{FF2B5EF4-FFF2-40B4-BE49-F238E27FC236}">
                  <a16:creationId xmlns:a16="http://schemas.microsoft.com/office/drawing/2014/main" id="{43F9D2D5-19D7-34F8-2114-6103D4526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016"/>
              <a:ext cx="3408" cy="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6" name="Picture 6">
              <a:extLst>
                <a:ext uri="{FF2B5EF4-FFF2-40B4-BE49-F238E27FC236}">
                  <a16:creationId xmlns:a16="http://schemas.microsoft.com/office/drawing/2014/main" id="{35F61E85-8677-50C5-C460-8D977C632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0"/>
              <a:ext cx="3408" cy="2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7" name="Picture 7">
              <a:extLst>
                <a:ext uri="{FF2B5EF4-FFF2-40B4-BE49-F238E27FC236}">
                  <a16:creationId xmlns:a16="http://schemas.microsoft.com/office/drawing/2014/main" id="{6583883B-2138-1963-A853-3C3122A82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52" cy="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8" name="Picture 8">
              <a:extLst>
                <a:ext uri="{FF2B5EF4-FFF2-40B4-BE49-F238E27FC236}">
                  <a16:creationId xmlns:a16="http://schemas.microsoft.com/office/drawing/2014/main" id="{8F414DA5-D8B3-E16F-FAA0-AF7DCF8D4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6"/>
              <a:ext cx="2370" cy="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5" name="Oval 17">
            <a:extLst>
              <a:ext uri="{FF2B5EF4-FFF2-40B4-BE49-F238E27FC236}">
                <a16:creationId xmlns:a16="http://schemas.microsoft.com/office/drawing/2014/main" id="{CC40CB54-B5F0-201E-3D9C-E955438F9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286000"/>
            <a:ext cx="3505200" cy="2286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32" name="Group 4">
            <a:extLst>
              <a:ext uri="{FF2B5EF4-FFF2-40B4-BE49-F238E27FC236}">
                <a16:creationId xmlns:a16="http://schemas.microsoft.com/office/drawing/2014/main" id="{90F588EB-8113-2AFD-0E8D-E8033B5214FF}"/>
              </a:ext>
            </a:extLst>
          </p:cNvPr>
          <p:cNvGrpSpPr>
            <a:grpSpLocks/>
          </p:cNvGrpSpPr>
          <p:nvPr/>
        </p:nvGrpSpPr>
        <p:grpSpPr bwMode="auto">
          <a:xfrm>
            <a:off x="0" y="838200"/>
            <a:ext cx="9144000" cy="6019800"/>
            <a:chOff x="0" y="0"/>
            <a:chExt cx="5760" cy="4320"/>
          </a:xfrm>
        </p:grpSpPr>
        <p:pic>
          <p:nvPicPr>
            <p:cNvPr id="48133" name="Picture 5">
              <a:extLst>
                <a:ext uri="{FF2B5EF4-FFF2-40B4-BE49-F238E27FC236}">
                  <a16:creationId xmlns:a16="http://schemas.microsoft.com/office/drawing/2014/main" id="{DCA2C022-DC26-49D8-527E-0CA936C28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536"/>
              <a:ext cx="1680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4" name="Picture 6">
              <a:extLst>
                <a:ext uri="{FF2B5EF4-FFF2-40B4-BE49-F238E27FC236}">
                  <a16:creationId xmlns:a16="http://schemas.microsoft.com/office/drawing/2014/main" id="{64AD5654-5316-1FAC-422A-46EB088221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92"/>
              <a:ext cx="480" cy="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5" name="Picture 7">
              <a:extLst>
                <a:ext uri="{FF2B5EF4-FFF2-40B4-BE49-F238E27FC236}">
                  <a16:creationId xmlns:a16="http://schemas.microsoft.com/office/drawing/2014/main" id="{155CA073-D21B-2C5D-92AD-F75E6AF06F1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56" y="960"/>
              <a:ext cx="528" cy="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6" name="Picture 8">
              <a:extLst>
                <a:ext uri="{FF2B5EF4-FFF2-40B4-BE49-F238E27FC236}">
                  <a16:creationId xmlns:a16="http://schemas.microsoft.com/office/drawing/2014/main" id="{4835158E-97B6-2DAD-5C2D-03A3A28AB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0"/>
              <a:ext cx="1488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7" name="Picture 9">
              <a:extLst>
                <a:ext uri="{FF2B5EF4-FFF2-40B4-BE49-F238E27FC236}">
                  <a16:creationId xmlns:a16="http://schemas.microsoft.com/office/drawing/2014/main" id="{42E9C370-E896-A9CF-266B-D46956741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1824" cy="1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8" name="Picture 10">
              <a:extLst>
                <a:ext uri="{FF2B5EF4-FFF2-40B4-BE49-F238E27FC236}">
                  <a16:creationId xmlns:a16="http://schemas.microsoft.com/office/drawing/2014/main" id="{B38BB3C8-8566-59FB-1D52-3F7F418A771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91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39" name="Picture 11">
              <a:extLst>
                <a:ext uri="{FF2B5EF4-FFF2-40B4-BE49-F238E27FC236}">
                  <a16:creationId xmlns:a16="http://schemas.microsoft.com/office/drawing/2014/main" id="{5A1855F7-7AAA-EA75-C0C1-7F68E200C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0"/>
              <a:ext cx="1872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40" name="Picture 12">
              <a:extLst>
                <a:ext uri="{FF2B5EF4-FFF2-40B4-BE49-F238E27FC236}">
                  <a16:creationId xmlns:a16="http://schemas.microsoft.com/office/drawing/2014/main" id="{A489BD29-304E-77B6-0686-18DB1BA8D6E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40"/>
              <a:ext cx="528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41" name="Picture 13">
              <a:extLst>
                <a:ext uri="{FF2B5EF4-FFF2-40B4-BE49-F238E27FC236}">
                  <a16:creationId xmlns:a16="http://schemas.microsoft.com/office/drawing/2014/main" id="{06F61F23-1050-026C-698B-B46C0A49FE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3168"/>
              <a:ext cx="57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42" name="Picture 14">
              <a:extLst>
                <a:ext uri="{FF2B5EF4-FFF2-40B4-BE49-F238E27FC236}">
                  <a16:creationId xmlns:a16="http://schemas.microsoft.com/office/drawing/2014/main" id="{7064019C-3767-A325-7994-EBDD904F2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736"/>
              <a:ext cx="1565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43" name="Picture 15">
              <a:extLst>
                <a:ext uri="{FF2B5EF4-FFF2-40B4-BE49-F238E27FC236}">
                  <a16:creationId xmlns:a16="http://schemas.microsoft.com/office/drawing/2014/main" id="{48987A72-6427-1B8B-E953-38309F0DB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928"/>
              <a:ext cx="2016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144" name="Freeform 16">
            <a:extLst>
              <a:ext uri="{FF2B5EF4-FFF2-40B4-BE49-F238E27FC236}">
                <a16:creationId xmlns:a16="http://schemas.microsoft.com/office/drawing/2014/main" id="{CC9694F2-0BB0-76BE-B591-FD3168539CE5}"/>
              </a:ext>
            </a:extLst>
          </p:cNvPr>
          <p:cNvSpPr>
            <a:spLocks/>
          </p:cNvSpPr>
          <p:nvPr/>
        </p:nvSpPr>
        <p:spPr bwMode="auto">
          <a:xfrm rot="739564">
            <a:off x="4800600" y="2743200"/>
            <a:ext cx="1371600" cy="1477963"/>
          </a:xfrm>
          <a:custGeom>
            <a:avLst/>
            <a:gdLst>
              <a:gd name="T0" fmla="*/ 876 w 2019"/>
              <a:gd name="T1" fmla="*/ 1913 h 1949"/>
              <a:gd name="T2" fmla="*/ 759 w 2019"/>
              <a:gd name="T3" fmla="*/ 1805 h 1949"/>
              <a:gd name="T4" fmla="*/ 651 w 2019"/>
              <a:gd name="T5" fmla="*/ 1688 h 1949"/>
              <a:gd name="T6" fmla="*/ 570 w 2019"/>
              <a:gd name="T7" fmla="*/ 1499 h 1949"/>
              <a:gd name="T8" fmla="*/ 489 w 2019"/>
              <a:gd name="T9" fmla="*/ 1337 h 1949"/>
              <a:gd name="T10" fmla="*/ 363 w 2019"/>
              <a:gd name="T11" fmla="*/ 1148 h 1949"/>
              <a:gd name="T12" fmla="*/ 309 w 2019"/>
              <a:gd name="T13" fmla="*/ 1085 h 1949"/>
              <a:gd name="T14" fmla="*/ 264 w 2019"/>
              <a:gd name="T15" fmla="*/ 1022 h 1949"/>
              <a:gd name="T16" fmla="*/ 147 w 2019"/>
              <a:gd name="T17" fmla="*/ 914 h 1949"/>
              <a:gd name="T18" fmla="*/ 21 w 2019"/>
              <a:gd name="T19" fmla="*/ 734 h 1949"/>
              <a:gd name="T20" fmla="*/ 66 w 2019"/>
              <a:gd name="T21" fmla="*/ 626 h 1949"/>
              <a:gd name="T22" fmla="*/ 138 w 2019"/>
              <a:gd name="T23" fmla="*/ 626 h 1949"/>
              <a:gd name="T24" fmla="*/ 237 w 2019"/>
              <a:gd name="T25" fmla="*/ 689 h 1949"/>
              <a:gd name="T26" fmla="*/ 318 w 2019"/>
              <a:gd name="T27" fmla="*/ 770 h 1949"/>
              <a:gd name="T28" fmla="*/ 354 w 2019"/>
              <a:gd name="T29" fmla="*/ 815 h 1949"/>
              <a:gd name="T30" fmla="*/ 426 w 2019"/>
              <a:gd name="T31" fmla="*/ 914 h 1949"/>
              <a:gd name="T32" fmla="*/ 498 w 2019"/>
              <a:gd name="T33" fmla="*/ 977 h 1949"/>
              <a:gd name="T34" fmla="*/ 516 w 2019"/>
              <a:gd name="T35" fmla="*/ 932 h 1949"/>
              <a:gd name="T36" fmla="*/ 435 w 2019"/>
              <a:gd name="T37" fmla="*/ 734 h 1949"/>
              <a:gd name="T38" fmla="*/ 291 w 2019"/>
              <a:gd name="T39" fmla="*/ 374 h 1949"/>
              <a:gd name="T40" fmla="*/ 246 w 2019"/>
              <a:gd name="T41" fmla="*/ 266 h 1949"/>
              <a:gd name="T42" fmla="*/ 300 w 2019"/>
              <a:gd name="T43" fmla="*/ 167 h 1949"/>
              <a:gd name="T44" fmla="*/ 408 w 2019"/>
              <a:gd name="T45" fmla="*/ 203 h 1949"/>
              <a:gd name="T46" fmla="*/ 552 w 2019"/>
              <a:gd name="T47" fmla="*/ 527 h 1949"/>
              <a:gd name="T48" fmla="*/ 705 w 2019"/>
              <a:gd name="T49" fmla="*/ 788 h 1949"/>
              <a:gd name="T50" fmla="*/ 552 w 2019"/>
              <a:gd name="T51" fmla="*/ 77 h 1949"/>
              <a:gd name="T52" fmla="*/ 687 w 2019"/>
              <a:gd name="T53" fmla="*/ 14 h 1949"/>
              <a:gd name="T54" fmla="*/ 750 w 2019"/>
              <a:gd name="T55" fmla="*/ 149 h 1949"/>
              <a:gd name="T56" fmla="*/ 849 w 2019"/>
              <a:gd name="T57" fmla="*/ 428 h 1949"/>
              <a:gd name="T58" fmla="*/ 894 w 2019"/>
              <a:gd name="T59" fmla="*/ 635 h 1949"/>
              <a:gd name="T60" fmla="*/ 966 w 2019"/>
              <a:gd name="T61" fmla="*/ 797 h 1949"/>
              <a:gd name="T62" fmla="*/ 1020 w 2019"/>
              <a:gd name="T63" fmla="*/ 752 h 1949"/>
              <a:gd name="T64" fmla="*/ 993 w 2019"/>
              <a:gd name="T65" fmla="*/ 77 h 1949"/>
              <a:gd name="T66" fmla="*/ 1092 w 2019"/>
              <a:gd name="T67" fmla="*/ 23 h 1949"/>
              <a:gd name="T68" fmla="*/ 1164 w 2019"/>
              <a:gd name="T69" fmla="*/ 140 h 1949"/>
              <a:gd name="T70" fmla="*/ 1191 w 2019"/>
              <a:gd name="T71" fmla="*/ 383 h 1949"/>
              <a:gd name="T72" fmla="*/ 1335 w 2019"/>
              <a:gd name="T73" fmla="*/ 1022 h 1949"/>
              <a:gd name="T74" fmla="*/ 1380 w 2019"/>
              <a:gd name="T75" fmla="*/ 1103 h 1949"/>
              <a:gd name="T76" fmla="*/ 1560 w 2019"/>
              <a:gd name="T77" fmla="*/ 1067 h 1949"/>
              <a:gd name="T78" fmla="*/ 1650 w 2019"/>
              <a:gd name="T79" fmla="*/ 905 h 1949"/>
              <a:gd name="T80" fmla="*/ 1767 w 2019"/>
              <a:gd name="T81" fmla="*/ 725 h 1949"/>
              <a:gd name="T82" fmla="*/ 1929 w 2019"/>
              <a:gd name="T83" fmla="*/ 653 h 1949"/>
              <a:gd name="T84" fmla="*/ 2001 w 2019"/>
              <a:gd name="T85" fmla="*/ 779 h 1949"/>
              <a:gd name="T86" fmla="*/ 1848 w 2019"/>
              <a:gd name="T87" fmla="*/ 1040 h 1949"/>
              <a:gd name="T88" fmla="*/ 1632 w 2019"/>
              <a:gd name="T89" fmla="*/ 1418 h 1949"/>
              <a:gd name="T90" fmla="*/ 1533 w 2019"/>
              <a:gd name="T91" fmla="*/ 1571 h 1949"/>
              <a:gd name="T92" fmla="*/ 1416 w 2019"/>
              <a:gd name="T93" fmla="*/ 1724 h 1949"/>
              <a:gd name="T94" fmla="*/ 1353 w 2019"/>
              <a:gd name="T95" fmla="*/ 1787 h 1949"/>
              <a:gd name="T96" fmla="*/ 1281 w 2019"/>
              <a:gd name="T97" fmla="*/ 1877 h 1949"/>
              <a:gd name="T98" fmla="*/ 1011 w 2019"/>
              <a:gd name="T99" fmla="*/ 1949 h 1949"/>
              <a:gd name="T100" fmla="*/ 921 w 2019"/>
              <a:gd name="T101" fmla="*/ 1913 h 1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19" h="1949">
                <a:moveTo>
                  <a:pt x="939" y="1922"/>
                </a:moveTo>
                <a:cubicBezTo>
                  <a:pt x="918" y="1919"/>
                  <a:pt x="896" y="1919"/>
                  <a:pt x="876" y="1913"/>
                </a:cubicBezTo>
                <a:cubicBezTo>
                  <a:pt x="839" y="1902"/>
                  <a:pt x="845" y="1873"/>
                  <a:pt x="804" y="1859"/>
                </a:cubicBezTo>
                <a:cubicBezTo>
                  <a:pt x="788" y="1835"/>
                  <a:pt x="783" y="1824"/>
                  <a:pt x="759" y="1805"/>
                </a:cubicBezTo>
                <a:cubicBezTo>
                  <a:pt x="742" y="1792"/>
                  <a:pt x="705" y="1769"/>
                  <a:pt x="705" y="1769"/>
                </a:cubicBezTo>
                <a:cubicBezTo>
                  <a:pt x="687" y="1742"/>
                  <a:pt x="661" y="1719"/>
                  <a:pt x="651" y="1688"/>
                </a:cubicBezTo>
                <a:cubicBezTo>
                  <a:pt x="645" y="1670"/>
                  <a:pt x="644" y="1650"/>
                  <a:pt x="633" y="1634"/>
                </a:cubicBezTo>
                <a:cubicBezTo>
                  <a:pt x="605" y="1593"/>
                  <a:pt x="586" y="1546"/>
                  <a:pt x="570" y="1499"/>
                </a:cubicBezTo>
                <a:cubicBezTo>
                  <a:pt x="567" y="1489"/>
                  <a:pt x="556" y="1482"/>
                  <a:pt x="552" y="1472"/>
                </a:cubicBezTo>
                <a:cubicBezTo>
                  <a:pt x="521" y="1401"/>
                  <a:pt x="533" y="1402"/>
                  <a:pt x="489" y="1337"/>
                </a:cubicBezTo>
                <a:cubicBezTo>
                  <a:pt x="456" y="1287"/>
                  <a:pt x="451" y="1218"/>
                  <a:pt x="399" y="1184"/>
                </a:cubicBezTo>
                <a:cubicBezTo>
                  <a:pt x="375" y="1112"/>
                  <a:pt x="411" y="1196"/>
                  <a:pt x="363" y="1148"/>
                </a:cubicBezTo>
                <a:cubicBezTo>
                  <a:pt x="315" y="1100"/>
                  <a:pt x="399" y="1136"/>
                  <a:pt x="327" y="1112"/>
                </a:cubicBezTo>
                <a:cubicBezTo>
                  <a:pt x="321" y="1103"/>
                  <a:pt x="311" y="1096"/>
                  <a:pt x="309" y="1085"/>
                </a:cubicBezTo>
                <a:cubicBezTo>
                  <a:pt x="307" y="1076"/>
                  <a:pt x="324" y="1066"/>
                  <a:pt x="318" y="1058"/>
                </a:cubicBezTo>
                <a:cubicBezTo>
                  <a:pt x="305" y="1040"/>
                  <a:pt x="264" y="1022"/>
                  <a:pt x="264" y="1022"/>
                </a:cubicBezTo>
                <a:cubicBezTo>
                  <a:pt x="243" y="990"/>
                  <a:pt x="229" y="971"/>
                  <a:pt x="192" y="959"/>
                </a:cubicBezTo>
                <a:cubicBezTo>
                  <a:pt x="144" y="887"/>
                  <a:pt x="207" y="974"/>
                  <a:pt x="147" y="914"/>
                </a:cubicBezTo>
                <a:cubicBezTo>
                  <a:pt x="87" y="854"/>
                  <a:pt x="174" y="917"/>
                  <a:pt x="102" y="869"/>
                </a:cubicBezTo>
                <a:cubicBezTo>
                  <a:pt x="73" y="825"/>
                  <a:pt x="42" y="782"/>
                  <a:pt x="21" y="734"/>
                </a:cubicBezTo>
                <a:cubicBezTo>
                  <a:pt x="13" y="717"/>
                  <a:pt x="3" y="680"/>
                  <a:pt x="3" y="680"/>
                </a:cubicBezTo>
                <a:cubicBezTo>
                  <a:pt x="17" y="626"/>
                  <a:pt x="0" y="648"/>
                  <a:pt x="66" y="626"/>
                </a:cubicBezTo>
                <a:cubicBezTo>
                  <a:pt x="75" y="623"/>
                  <a:pt x="93" y="617"/>
                  <a:pt x="93" y="617"/>
                </a:cubicBezTo>
                <a:cubicBezTo>
                  <a:pt x="108" y="620"/>
                  <a:pt x="123" y="622"/>
                  <a:pt x="138" y="626"/>
                </a:cubicBezTo>
                <a:cubicBezTo>
                  <a:pt x="156" y="631"/>
                  <a:pt x="192" y="644"/>
                  <a:pt x="192" y="644"/>
                </a:cubicBezTo>
                <a:cubicBezTo>
                  <a:pt x="240" y="716"/>
                  <a:pt x="177" y="629"/>
                  <a:pt x="237" y="689"/>
                </a:cubicBezTo>
                <a:cubicBezTo>
                  <a:pt x="297" y="749"/>
                  <a:pt x="210" y="686"/>
                  <a:pt x="282" y="734"/>
                </a:cubicBezTo>
                <a:cubicBezTo>
                  <a:pt x="306" y="806"/>
                  <a:pt x="270" y="722"/>
                  <a:pt x="318" y="770"/>
                </a:cubicBezTo>
                <a:cubicBezTo>
                  <a:pt x="325" y="777"/>
                  <a:pt x="321" y="790"/>
                  <a:pt x="327" y="797"/>
                </a:cubicBezTo>
                <a:cubicBezTo>
                  <a:pt x="334" y="805"/>
                  <a:pt x="345" y="809"/>
                  <a:pt x="354" y="815"/>
                </a:cubicBezTo>
                <a:cubicBezTo>
                  <a:pt x="396" y="878"/>
                  <a:pt x="372" y="857"/>
                  <a:pt x="417" y="887"/>
                </a:cubicBezTo>
                <a:cubicBezTo>
                  <a:pt x="420" y="896"/>
                  <a:pt x="419" y="907"/>
                  <a:pt x="426" y="914"/>
                </a:cubicBezTo>
                <a:cubicBezTo>
                  <a:pt x="441" y="929"/>
                  <a:pt x="480" y="950"/>
                  <a:pt x="480" y="950"/>
                </a:cubicBezTo>
                <a:cubicBezTo>
                  <a:pt x="486" y="959"/>
                  <a:pt x="490" y="970"/>
                  <a:pt x="498" y="977"/>
                </a:cubicBezTo>
                <a:cubicBezTo>
                  <a:pt x="505" y="983"/>
                  <a:pt x="521" y="995"/>
                  <a:pt x="525" y="986"/>
                </a:cubicBezTo>
                <a:cubicBezTo>
                  <a:pt x="532" y="969"/>
                  <a:pt x="520" y="950"/>
                  <a:pt x="516" y="932"/>
                </a:cubicBezTo>
                <a:cubicBezTo>
                  <a:pt x="506" y="882"/>
                  <a:pt x="492" y="859"/>
                  <a:pt x="462" y="815"/>
                </a:cubicBezTo>
                <a:cubicBezTo>
                  <a:pt x="462" y="815"/>
                  <a:pt x="440" y="748"/>
                  <a:pt x="435" y="734"/>
                </a:cubicBezTo>
                <a:cubicBezTo>
                  <a:pt x="412" y="665"/>
                  <a:pt x="390" y="598"/>
                  <a:pt x="372" y="527"/>
                </a:cubicBezTo>
                <a:cubicBezTo>
                  <a:pt x="357" y="468"/>
                  <a:pt x="343" y="408"/>
                  <a:pt x="291" y="374"/>
                </a:cubicBezTo>
                <a:cubicBezTo>
                  <a:pt x="262" y="331"/>
                  <a:pt x="276" y="357"/>
                  <a:pt x="255" y="293"/>
                </a:cubicBezTo>
                <a:cubicBezTo>
                  <a:pt x="252" y="284"/>
                  <a:pt x="249" y="275"/>
                  <a:pt x="246" y="266"/>
                </a:cubicBezTo>
                <a:cubicBezTo>
                  <a:pt x="243" y="257"/>
                  <a:pt x="237" y="239"/>
                  <a:pt x="237" y="239"/>
                </a:cubicBezTo>
                <a:cubicBezTo>
                  <a:pt x="247" y="187"/>
                  <a:pt x="252" y="183"/>
                  <a:pt x="300" y="167"/>
                </a:cubicBezTo>
                <a:cubicBezTo>
                  <a:pt x="330" y="170"/>
                  <a:pt x="361" y="166"/>
                  <a:pt x="390" y="176"/>
                </a:cubicBezTo>
                <a:cubicBezTo>
                  <a:pt x="400" y="179"/>
                  <a:pt x="403" y="193"/>
                  <a:pt x="408" y="203"/>
                </a:cubicBezTo>
                <a:cubicBezTo>
                  <a:pt x="421" y="229"/>
                  <a:pt x="431" y="258"/>
                  <a:pt x="444" y="284"/>
                </a:cubicBezTo>
                <a:cubicBezTo>
                  <a:pt x="483" y="362"/>
                  <a:pt x="524" y="444"/>
                  <a:pt x="552" y="527"/>
                </a:cubicBezTo>
                <a:cubicBezTo>
                  <a:pt x="562" y="556"/>
                  <a:pt x="615" y="627"/>
                  <a:pt x="633" y="662"/>
                </a:cubicBezTo>
                <a:cubicBezTo>
                  <a:pt x="656" y="708"/>
                  <a:pt x="661" y="758"/>
                  <a:pt x="705" y="788"/>
                </a:cubicBezTo>
                <a:cubicBezTo>
                  <a:pt x="725" y="728"/>
                  <a:pt x="698" y="649"/>
                  <a:pt x="678" y="590"/>
                </a:cubicBezTo>
                <a:cubicBezTo>
                  <a:pt x="623" y="425"/>
                  <a:pt x="577" y="249"/>
                  <a:pt x="552" y="77"/>
                </a:cubicBezTo>
                <a:cubicBezTo>
                  <a:pt x="564" y="40"/>
                  <a:pt x="583" y="26"/>
                  <a:pt x="615" y="5"/>
                </a:cubicBezTo>
                <a:cubicBezTo>
                  <a:pt x="639" y="8"/>
                  <a:pt x="667" y="0"/>
                  <a:pt x="687" y="14"/>
                </a:cubicBezTo>
                <a:cubicBezTo>
                  <a:pt x="703" y="25"/>
                  <a:pt x="699" y="50"/>
                  <a:pt x="705" y="68"/>
                </a:cubicBezTo>
                <a:cubicBezTo>
                  <a:pt x="714" y="95"/>
                  <a:pt x="738" y="123"/>
                  <a:pt x="750" y="149"/>
                </a:cubicBezTo>
                <a:cubicBezTo>
                  <a:pt x="758" y="166"/>
                  <a:pt x="757" y="187"/>
                  <a:pt x="768" y="203"/>
                </a:cubicBezTo>
                <a:cubicBezTo>
                  <a:pt x="807" y="262"/>
                  <a:pt x="836" y="356"/>
                  <a:pt x="849" y="428"/>
                </a:cubicBezTo>
                <a:cubicBezTo>
                  <a:pt x="858" y="478"/>
                  <a:pt x="860" y="533"/>
                  <a:pt x="876" y="581"/>
                </a:cubicBezTo>
                <a:cubicBezTo>
                  <a:pt x="882" y="599"/>
                  <a:pt x="883" y="619"/>
                  <a:pt x="894" y="635"/>
                </a:cubicBezTo>
                <a:cubicBezTo>
                  <a:pt x="900" y="644"/>
                  <a:pt x="908" y="652"/>
                  <a:pt x="912" y="662"/>
                </a:cubicBezTo>
                <a:cubicBezTo>
                  <a:pt x="933" y="709"/>
                  <a:pt x="938" y="754"/>
                  <a:pt x="966" y="797"/>
                </a:cubicBezTo>
                <a:cubicBezTo>
                  <a:pt x="981" y="794"/>
                  <a:pt x="999" y="798"/>
                  <a:pt x="1011" y="788"/>
                </a:cubicBezTo>
                <a:cubicBezTo>
                  <a:pt x="1021" y="780"/>
                  <a:pt x="1020" y="764"/>
                  <a:pt x="1020" y="752"/>
                </a:cubicBezTo>
                <a:cubicBezTo>
                  <a:pt x="1020" y="475"/>
                  <a:pt x="1008" y="485"/>
                  <a:pt x="984" y="293"/>
                </a:cubicBezTo>
                <a:cubicBezTo>
                  <a:pt x="987" y="221"/>
                  <a:pt x="985" y="149"/>
                  <a:pt x="993" y="77"/>
                </a:cubicBezTo>
                <a:cubicBezTo>
                  <a:pt x="997" y="42"/>
                  <a:pt x="1044" y="39"/>
                  <a:pt x="1065" y="32"/>
                </a:cubicBezTo>
                <a:cubicBezTo>
                  <a:pt x="1074" y="29"/>
                  <a:pt x="1092" y="23"/>
                  <a:pt x="1092" y="23"/>
                </a:cubicBezTo>
                <a:cubicBezTo>
                  <a:pt x="1104" y="26"/>
                  <a:pt x="1120" y="23"/>
                  <a:pt x="1128" y="32"/>
                </a:cubicBezTo>
                <a:cubicBezTo>
                  <a:pt x="1143" y="50"/>
                  <a:pt x="1155" y="114"/>
                  <a:pt x="1164" y="140"/>
                </a:cubicBezTo>
                <a:cubicBezTo>
                  <a:pt x="1170" y="158"/>
                  <a:pt x="1182" y="194"/>
                  <a:pt x="1182" y="194"/>
                </a:cubicBezTo>
                <a:cubicBezTo>
                  <a:pt x="1185" y="257"/>
                  <a:pt x="1186" y="320"/>
                  <a:pt x="1191" y="383"/>
                </a:cubicBezTo>
                <a:cubicBezTo>
                  <a:pt x="1205" y="569"/>
                  <a:pt x="1249" y="764"/>
                  <a:pt x="1308" y="941"/>
                </a:cubicBezTo>
                <a:cubicBezTo>
                  <a:pt x="1317" y="968"/>
                  <a:pt x="1326" y="995"/>
                  <a:pt x="1335" y="1022"/>
                </a:cubicBezTo>
                <a:cubicBezTo>
                  <a:pt x="1342" y="1043"/>
                  <a:pt x="1364" y="1055"/>
                  <a:pt x="1371" y="1076"/>
                </a:cubicBezTo>
                <a:cubicBezTo>
                  <a:pt x="1374" y="1085"/>
                  <a:pt x="1373" y="1096"/>
                  <a:pt x="1380" y="1103"/>
                </a:cubicBezTo>
                <a:cubicBezTo>
                  <a:pt x="1387" y="1110"/>
                  <a:pt x="1449" y="1135"/>
                  <a:pt x="1461" y="1139"/>
                </a:cubicBezTo>
                <a:cubicBezTo>
                  <a:pt x="1507" y="1124"/>
                  <a:pt x="1522" y="1093"/>
                  <a:pt x="1560" y="1067"/>
                </a:cubicBezTo>
                <a:cubicBezTo>
                  <a:pt x="1566" y="1049"/>
                  <a:pt x="1567" y="1029"/>
                  <a:pt x="1578" y="1013"/>
                </a:cubicBezTo>
                <a:cubicBezTo>
                  <a:pt x="1594" y="988"/>
                  <a:pt x="1639" y="937"/>
                  <a:pt x="1650" y="905"/>
                </a:cubicBezTo>
                <a:cubicBezTo>
                  <a:pt x="1667" y="854"/>
                  <a:pt x="1676" y="800"/>
                  <a:pt x="1722" y="770"/>
                </a:cubicBezTo>
                <a:cubicBezTo>
                  <a:pt x="1770" y="698"/>
                  <a:pt x="1707" y="785"/>
                  <a:pt x="1767" y="725"/>
                </a:cubicBezTo>
                <a:cubicBezTo>
                  <a:pt x="1775" y="717"/>
                  <a:pt x="1776" y="704"/>
                  <a:pt x="1785" y="698"/>
                </a:cubicBezTo>
                <a:cubicBezTo>
                  <a:pt x="1822" y="675"/>
                  <a:pt x="1885" y="664"/>
                  <a:pt x="1929" y="653"/>
                </a:cubicBezTo>
                <a:cubicBezTo>
                  <a:pt x="1979" y="661"/>
                  <a:pt x="2003" y="651"/>
                  <a:pt x="2019" y="698"/>
                </a:cubicBezTo>
                <a:cubicBezTo>
                  <a:pt x="2017" y="713"/>
                  <a:pt x="2012" y="760"/>
                  <a:pt x="2001" y="779"/>
                </a:cubicBezTo>
                <a:cubicBezTo>
                  <a:pt x="1985" y="807"/>
                  <a:pt x="1957" y="829"/>
                  <a:pt x="1947" y="860"/>
                </a:cubicBezTo>
                <a:cubicBezTo>
                  <a:pt x="1929" y="915"/>
                  <a:pt x="1895" y="1009"/>
                  <a:pt x="1848" y="1040"/>
                </a:cubicBezTo>
                <a:cubicBezTo>
                  <a:pt x="1832" y="1087"/>
                  <a:pt x="1785" y="1166"/>
                  <a:pt x="1749" y="1202"/>
                </a:cubicBezTo>
                <a:cubicBezTo>
                  <a:pt x="1724" y="1278"/>
                  <a:pt x="1676" y="1352"/>
                  <a:pt x="1632" y="1418"/>
                </a:cubicBezTo>
                <a:cubicBezTo>
                  <a:pt x="1572" y="1508"/>
                  <a:pt x="1652" y="1447"/>
                  <a:pt x="1587" y="1490"/>
                </a:cubicBezTo>
                <a:cubicBezTo>
                  <a:pt x="1575" y="1527"/>
                  <a:pt x="1557" y="1541"/>
                  <a:pt x="1533" y="1571"/>
                </a:cubicBezTo>
                <a:cubicBezTo>
                  <a:pt x="1498" y="1616"/>
                  <a:pt x="1481" y="1665"/>
                  <a:pt x="1434" y="1697"/>
                </a:cubicBezTo>
                <a:cubicBezTo>
                  <a:pt x="1428" y="1706"/>
                  <a:pt x="1424" y="1716"/>
                  <a:pt x="1416" y="1724"/>
                </a:cubicBezTo>
                <a:cubicBezTo>
                  <a:pt x="1408" y="1732"/>
                  <a:pt x="1396" y="1734"/>
                  <a:pt x="1389" y="1742"/>
                </a:cubicBezTo>
                <a:cubicBezTo>
                  <a:pt x="1339" y="1804"/>
                  <a:pt x="1430" y="1735"/>
                  <a:pt x="1353" y="1787"/>
                </a:cubicBezTo>
                <a:cubicBezTo>
                  <a:pt x="1337" y="1835"/>
                  <a:pt x="1349" y="1806"/>
                  <a:pt x="1308" y="1868"/>
                </a:cubicBezTo>
                <a:cubicBezTo>
                  <a:pt x="1303" y="1876"/>
                  <a:pt x="1289" y="1873"/>
                  <a:pt x="1281" y="1877"/>
                </a:cubicBezTo>
                <a:cubicBezTo>
                  <a:pt x="1271" y="1882"/>
                  <a:pt x="1264" y="1891"/>
                  <a:pt x="1254" y="1895"/>
                </a:cubicBezTo>
                <a:cubicBezTo>
                  <a:pt x="1175" y="1930"/>
                  <a:pt x="1096" y="1941"/>
                  <a:pt x="1011" y="1949"/>
                </a:cubicBezTo>
                <a:cubicBezTo>
                  <a:pt x="990" y="1946"/>
                  <a:pt x="968" y="1948"/>
                  <a:pt x="948" y="1940"/>
                </a:cubicBezTo>
                <a:cubicBezTo>
                  <a:pt x="936" y="1935"/>
                  <a:pt x="927" y="1924"/>
                  <a:pt x="921" y="1913"/>
                </a:cubicBezTo>
                <a:cubicBezTo>
                  <a:pt x="918" y="1907"/>
                  <a:pt x="933" y="1919"/>
                  <a:pt x="939" y="1922"/>
                </a:cubicBezTo>
                <a:close/>
              </a:path>
            </a:pathLst>
          </a:custGeom>
          <a:solidFill>
            <a:srgbClr val="FFCC99"/>
          </a:solidFill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Freeform 19">
            <a:extLst>
              <a:ext uri="{FF2B5EF4-FFF2-40B4-BE49-F238E27FC236}">
                <a16:creationId xmlns:a16="http://schemas.microsoft.com/office/drawing/2014/main" id="{ABCCBD1A-125E-0057-43DA-F4E60AACC0FC}"/>
              </a:ext>
            </a:extLst>
          </p:cNvPr>
          <p:cNvSpPr>
            <a:spLocks/>
          </p:cNvSpPr>
          <p:nvPr/>
        </p:nvSpPr>
        <p:spPr bwMode="auto">
          <a:xfrm rot="20748549" flipH="1">
            <a:off x="3338513" y="2820988"/>
            <a:ext cx="1371600" cy="1447800"/>
          </a:xfrm>
          <a:custGeom>
            <a:avLst/>
            <a:gdLst>
              <a:gd name="T0" fmla="*/ 876 w 2019"/>
              <a:gd name="T1" fmla="*/ 1913 h 1949"/>
              <a:gd name="T2" fmla="*/ 759 w 2019"/>
              <a:gd name="T3" fmla="*/ 1805 h 1949"/>
              <a:gd name="T4" fmla="*/ 651 w 2019"/>
              <a:gd name="T5" fmla="*/ 1688 h 1949"/>
              <a:gd name="T6" fmla="*/ 570 w 2019"/>
              <a:gd name="T7" fmla="*/ 1499 h 1949"/>
              <a:gd name="T8" fmla="*/ 489 w 2019"/>
              <a:gd name="T9" fmla="*/ 1337 h 1949"/>
              <a:gd name="T10" fmla="*/ 363 w 2019"/>
              <a:gd name="T11" fmla="*/ 1148 h 1949"/>
              <a:gd name="T12" fmla="*/ 309 w 2019"/>
              <a:gd name="T13" fmla="*/ 1085 h 1949"/>
              <a:gd name="T14" fmla="*/ 264 w 2019"/>
              <a:gd name="T15" fmla="*/ 1022 h 1949"/>
              <a:gd name="T16" fmla="*/ 147 w 2019"/>
              <a:gd name="T17" fmla="*/ 914 h 1949"/>
              <a:gd name="T18" fmla="*/ 21 w 2019"/>
              <a:gd name="T19" fmla="*/ 734 h 1949"/>
              <a:gd name="T20" fmla="*/ 66 w 2019"/>
              <a:gd name="T21" fmla="*/ 626 h 1949"/>
              <a:gd name="T22" fmla="*/ 138 w 2019"/>
              <a:gd name="T23" fmla="*/ 626 h 1949"/>
              <a:gd name="T24" fmla="*/ 237 w 2019"/>
              <a:gd name="T25" fmla="*/ 689 h 1949"/>
              <a:gd name="T26" fmla="*/ 318 w 2019"/>
              <a:gd name="T27" fmla="*/ 770 h 1949"/>
              <a:gd name="T28" fmla="*/ 354 w 2019"/>
              <a:gd name="T29" fmla="*/ 815 h 1949"/>
              <a:gd name="T30" fmla="*/ 426 w 2019"/>
              <a:gd name="T31" fmla="*/ 914 h 1949"/>
              <a:gd name="T32" fmla="*/ 498 w 2019"/>
              <a:gd name="T33" fmla="*/ 977 h 1949"/>
              <a:gd name="T34" fmla="*/ 516 w 2019"/>
              <a:gd name="T35" fmla="*/ 932 h 1949"/>
              <a:gd name="T36" fmla="*/ 435 w 2019"/>
              <a:gd name="T37" fmla="*/ 734 h 1949"/>
              <a:gd name="T38" fmla="*/ 291 w 2019"/>
              <a:gd name="T39" fmla="*/ 374 h 1949"/>
              <a:gd name="T40" fmla="*/ 246 w 2019"/>
              <a:gd name="T41" fmla="*/ 266 h 1949"/>
              <a:gd name="T42" fmla="*/ 300 w 2019"/>
              <a:gd name="T43" fmla="*/ 167 h 1949"/>
              <a:gd name="T44" fmla="*/ 408 w 2019"/>
              <a:gd name="T45" fmla="*/ 203 h 1949"/>
              <a:gd name="T46" fmla="*/ 552 w 2019"/>
              <a:gd name="T47" fmla="*/ 527 h 1949"/>
              <a:gd name="T48" fmla="*/ 705 w 2019"/>
              <a:gd name="T49" fmla="*/ 788 h 1949"/>
              <a:gd name="T50" fmla="*/ 552 w 2019"/>
              <a:gd name="T51" fmla="*/ 77 h 1949"/>
              <a:gd name="T52" fmla="*/ 687 w 2019"/>
              <a:gd name="T53" fmla="*/ 14 h 1949"/>
              <a:gd name="T54" fmla="*/ 750 w 2019"/>
              <a:gd name="T55" fmla="*/ 149 h 1949"/>
              <a:gd name="T56" fmla="*/ 849 w 2019"/>
              <a:gd name="T57" fmla="*/ 428 h 1949"/>
              <a:gd name="T58" fmla="*/ 894 w 2019"/>
              <a:gd name="T59" fmla="*/ 635 h 1949"/>
              <a:gd name="T60" fmla="*/ 966 w 2019"/>
              <a:gd name="T61" fmla="*/ 797 h 1949"/>
              <a:gd name="T62" fmla="*/ 1020 w 2019"/>
              <a:gd name="T63" fmla="*/ 752 h 1949"/>
              <a:gd name="T64" fmla="*/ 993 w 2019"/>
              <a:gd name="T65" fmla="*/ 77 h 1949"/>
              <a:gd name="T66" fmla="*/ 1092 w 2019"/>
              <a:gd name="T67" fmla="*/ 23 h 1949"/>
              <a:gd name="T68" fmla="*/ 1164 w 2019"/>
              <a:gd name="T69" fmla="*/ 140 h 1949"/>
              <a:gd name="T70" fmla="*/ 1191 w 2019"/>
              <a:gd name="T71" fmla="*/ 383 h 1949"/>
              <a:gd name="T72" fmla="*/ 1335 w 2019"/>
              <a:gd name="T73" fmla="*/ 1022 h 1949"/>
              <a:gd name="T74" fmla="*/ 1380 w 2019"/>
              <a:gd name="T75" fmla="*/ 1103 h 1949"/>
              <a:gd name="T76" fmla="*/ 1560 w 2019"/>
              <a:gd name="T77" fmla="*/ 1067 h 1949"/>
              <a:gd name="T78" fmla="*/ 1650 w 2019"/>
              <a:gd name="T79" fmla="*/ 905 h 1949"/>
              <a:gd name="T80" fmla="*/ 1767 w 2019"/>
              <a:gd name="T81" fmla="*/ 725 h 1949"/>
              <a:gd name="T82" fmla="*/ 1929 w 2019"/>
              <a:gd name="T83" fmla="*/ 653 h 1949"/>
              <a:gd name="T84" fmla="*/ 2001 w 2019"/>
              <a:gd name="T85" fmla="*/ 779 h 1949"/>
              <a:gd name="T86" fmla="*/ 1848 w 2019"/>
              <a:gd name="T87" fmla="*/ 1040 h 1949"/>
              <a:gd name="T88" fmla="*/ 1632 w 2019"/>
              <a:gd name="T89" fmla="*/ 1418 h 1949"/>
              <a:gd name="T90" fmla="*/ 1533 w 2019"/>
              <a:gd name="T91" fmla="*/ 1571 h 1949"/>
              <a:gd name="T92" fmla="*/ 1416 w 2019"/>
              <a:gd name="T93" fmla="*/ 1724 h 1949"/>
              <a:gd name="T94" fmla="*/ 1353 w 2019"/>
              <a:gd name="T95" fmla="*/ 1787 h 1949"/>
              <a:gd name="T96" fmla="*/ 1281 w 2019"/>
              <a:gd name="T97" fmla="*/ 1877 h 1949"/>
              <a:gd name="T98" fmla="*/ 1011 w 2019"/>
              <a:gd name="T99" fmla="*/ 1949 h 1949"/>
              <a:gd name="T100" fmla="*/ 921 w 2019"/>
              <a:gd name="T101" fmla="*/ 1913 h 1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19" h="1949">
                <a:moveTo>
                  <a:pt x="939" y="1922"/>
                </a:moveTo>
                <a:cubicBezTo>
                  <a:pt x="918" y="1919"/>
                  <a:pt x="896" y="1919"/>
                  <a:pt x="876" y="1913"/>
                </a:cubicBezTo>
                <a:cubicBezTo>
                  <a:pt x="839" y="1902"/>
                  <a:pt x="845" y="1873"/>
                  <a:pt x="804" y="1859"/>
                </a:cubicBezTo>
                <a:cubicBezTo>
                  <a:pt x="788" y="1835"/>
                  <a:pt x="783" y="1824"/>
                  <a:pt x="759" y="1805"/>
                </a:cubicBezTo>
                <a:cubicBezTo>
                  <a:pt x="742" y="1792"/>
                  <a:pt x="705" y="1769"/>
                  <a:pt x="705" y="1769"/>
                </a:cubicBezTo>
                <a:cubicBezTo>
                  <a:pt x="687" y="1742"/>
                  <a:pt x="661" y="1719"/>
                  <a:pt x="651" y="1688"/>
                </a:cubicBezTo>
                <a:cubicBezTo>
                  <a:pt x="645" y="1670"/>
                  <a:pt x="644" y="1650"/>
                  <a:pt x="633" y="1634"/>
                </a:cubicBezTo>
                <a:cubicBezTo>
                  <a:pt x="605" y="1593"/>
                  <a:pt x="586" y="1546"/>
                  <a:pt x="570" y="1499"/>
                </a:cubicBezTo>
                <a:cubicBezTo>
                  <a:pt x="567" y="1489"/>
                  <a:pt x="556" y="1482"/>
                  <a:pt x="552" y="1472"/>
                </a:cubicBezTo>
                <a:cubicBezTo>
                  <a:pt x="521" y="1401"/>
                  <a:pt x="533" y="1402"/>
                  <a:pt x="489" y="1337"/>
                </a:cubicBezTo>
                <a:cubicBezTo>
                  <a:pt x="456" y="1287"/>
                  <a:pt x="451" y="1218"/>
                  <a:pt x="399" y="1184"/>
                </a:cubicBezTo>
                <a:cubicBezTo>
                  <a:pt x="375" y="1112"/>
                  <a:pt x="411" y="1196"/>
                  <a:pt x="363" y="1148"/>
                </a:cubicBezTo>
                <a:cubicBezTo>
                  <a:pt x="315" y="1100"/>
                  <a:pt x="399" y="1136"/>
                  <a:pt x="327" y="1112"/>
                </a:cubicBezTo>
                <a:cubicBezTo>
                  <a:pt x="321" y="1103"/>
                  <a:pt x="311" y="1096"/>
                  <a:pt x="309" y="1085"/>
                </a:cubicBezTo>
                <a:cubicBezTo>
                  <a:pt x="307" y="1076"/>
                  <a:pt x="324" y="1066"/>
                  <a:pt x="318" y="1058"/>
                </a:cubicBezTo>
                <a:cubicBezTo>
                  <a:pt x="305" y="1040"/>
                  <a:pt x="264" y="1022"/>
                  <a:pt x="264" y="1022"/>
                </a:cubicBezTo>
                <a:cubicBezTo>
                  <a:pt x="243" y="990"/>
                  <a:pt x="229" y="971"/>
                  <a:pt x="192" y="959"/>
                </a:cubicBezTo>
                <a:cubicBezTo>
                  <a:pt x="144" y="887"/>
                  <a:pt x="207" y="974"/>
                  <a:pt x="147" y="914"/>
                </a:cubicBezTo>
                <a:cubicBezTo>
                  <a:pt x="87" y="854"/>
                  <a:pt x="174" y="917"/>
                  <a:pt x="102" y="869"/>
                </a:cubicBezTo>
                <a:cubicBezTo>
                  <a:pt x="73" y="825"/>
                  <a:pt x="42" y="782"/>
                  <a:pt x="21" y="734"/>
                </a:cubicBezTo>
                <a:cubicBezTo>
                  <a:pt x="13" y="717"/>
                  <a:pt x="3" y="680"/>
                  <a:pt x="3" y="680"/>
                </a:cubicBezTo>
                <a:cubicBezTo>
                  <a:pt x="17" y="626"/>
                  <a:pt x="0" y="648"/>
                  <a:pt x="66" y="626"/>
                </a:cubicBezTo>
                <a:cubicBezTo>
                  <a:pt x="75" y="623"/>
                  <a:pt x="93" y="617"/>
                  <a:pt x="93" y="617"/>
                </a:cubicBezTo>
                <a:cubicBezTo>
                  <a:pt x="108" y="620"/>
                  <a:pt x="123" y="622"/>
                  <a:pt x="138" y="626"/>
                </a:cubicBezTo>
                <a:cubicBezTo>
                  <a:pt x="156" y="631"/>
                  <a:pt x="192" y="644"/>
                  <a:pt x="192" y="644"/>
                </a:cubicBezTo>
                <a:cubicBezTo>
                  <a:pt x="240" y="716"/>
                  <a:pt x="177" y="629"/>
                  <a:pt x="237" y="689"/>
                </a:cubicBezTo>
                <a:cubicBezTo>
                  <a:pt x="297" y="749"/>
                  <a:pt x="210" y="686"/>
                  <a:pt x="282" y="734"/>
                </a:cubicBezTo>
                <a:cubicBezTo>
                  <a:pt x="306" y="806"/>
                  <a:pt x="270" y="722"/>
                  <a:pt x="318" y="770"/>
                </a:cubicBezTo>
                <a:cubicBezTo>
                  <a:pt x="325" y="777"/>
                  <a:pt x="321" y="790"/>
                  <a:pt x="327" y="797"/>
                </a:cubicBezTo>
                <a:cubicBezTo>
                  <a:pt x="334" y="805"/>
                  <a:pt x="345" y="809"/>
                  <a:pt x="354" y="815"/>
                </a:cubicBezTo>
                <a:cubicBezTo>
                  <a:pt x="396" y="878"/>
                  <a:pt x="372" y="857"/>
                  <a:pt x="417" y="887"/>
                </a:cubicBezTo>
                <a:cubicBezTo>
                  <a:pt x="420" y="896"/>
                  <a:pt x="419" y="907"/>
                  <a:pt x="426" y="914"/>
                </a:cubicBezTo>
                <a:cubicBezTo>
                  <a:pt x="441" y="929"/>
                  <a:pt x="480" y="950"/>
                  <a:pt x="480" y="950"/>
                </a:cubicBezTo>
                <a:cubicBezTo>
                  <a:pt x="486" y="959"/>
                  <a:pt x="490" y="970"/>
                  <a:pt x="498" y="977"/>
                </a:cubicBezTo>
                <a:cubicBezTo>
                  <a:pt x="505" y="983"/>
                  <a:pt x="521" y="995"/>
                  <a:pt x="525" y="986"/>
                </a:cubicBezTo>
                <a:cubicBezTo>
                  <a:pt x="532" y="969"/>
                  <a:pt x="520" y="950"/>
                  <a:pt x="516" y="932"/>
                </a:cubicBezTo>
                <a:cubicBezTo>
                  <a:pt x="506" y="882"/>
                  <a:pt x="492" y="859"/>
                  <a:pt x="462" y="815"/>
                </a:cubicBezTo>
                <a:cubicBezTo>
                  <a:pt x="462" y="815"/>
                  <a:pt x="440" y="748"/>
                  <a:pt x="435" y="734"/>
                </a:cubicBezTo>
                <a:cubicBezTo>
                  <a:pt x="412" y="665"/>
                  <a:pt x="390" y="598"/>
                  <a:pt x="372" y="527"/>
                </a:cubicBezTo>
                <a:cubicBezTo>
                  <a:pt x="357" y="468"/>
                  <a:pt x="343" y="408"/>
                  <a:pt x="291" y="374"/>
                </a:cubicBezTo>
                <a:cubicBezTo>
                  <a:pt x="262" y="331"/>
                  <a:pt x="276" y="357"/>
                  <a:pt x="255" y="293"/>
                </a:cubicBezTo>
                <a:cubicBezTo>
                  <a:pt x="252" y="284"/>
                  <a:pt x="249" y="275"/>
                  <a:pt x="246" y="266"/>
                </a:cubicBezTo>
                <a:cubicBezTo>
                  <a:pt x="243" y="257"/>
                  <a:pt x="237" y="239"/>
                  <a:pt x="237" y="239"/>
                </a:cubicBezTo>
                <a:cubicBezTo>
                  <a:pt x="247" y="187"/>
                  <a:pt x="252" y="183"/>
                  <a:pt x="300" y="167"/>
                </a:cubicBezTo>
                <a:cubicBezTo>
                  <a:pt x="330" y="170"/>
                  <a:pt x="361" y="166"/>
                  <a:pt x="390" y="176"/>
                </a:cubicBezTo>
                <a:cubicBezTo>
                  <a:pt x="400" y="179"/>
                  <a:pt x="403" y="193"/>
                  <a:pt x="408" y="203"/>
                </a:cubicBezTo>
                <a:cubicBezTo>
                  <a:pt x="421" y="229"/>
                  <a:pt x="431" y="258"/>
                  <a:pt x="444" y="284"/>
                </a:cubicBezTo>
                <a:cubicBezTo>
                  <a:pt x="483" y="362"/>
                  <a:pt x="524" y="444"/>
                  <a:pt x="552" y="527"/>
                </a:cubicBezTo>
                <a:cubicBezTo>
                  <a:pt x="562" y="556"/>
                  <a:pt x="615" y="627"/>
                  <a:pt x="633" y="662"/>
                </a:cubicBezTo>
                <a:cubicBezTo>
                  <a:pt x="656" y="708"/>
                  <a:pt x="661" y="758"/>
                  <a:pt x="705" y="788"/>
                </a:cubicBezTo>
                <a:cubicBezTo>
                  <a:pt x="725" y="728"/>
                  <a:pt x="698" y="649"/>
                  <a:pt x="678" y="590"/>
                </a:cubicBezTo>
                <a:cubicBezTo>
                  <a:pt x="623" y="425"/>
                  <a:pt x="577" y="249"/>
                  <a:pt x="552" y="77"/>
                </a:cubicBezTo>
                <a:cubicBezTo>
                  <a:pt x="564" y="40"/>
                  <a:pt x="583" y="26"/>
                  <a:pt x="615" y="5"/>
                </a:cubicBezTo>
                <a:cubicBezTo>
                  <a:pt x="639" y="8"/>
                  <a:pt x="667" y="0"/>
                  <a:pt x="687" y="14"/>
                </a:cubicBezTo>
                <a:cubicBezTo>
                  <a:pt x="703" y="25"/>
                  <a:pt x="699" y="50"/>
                  <a:pt x="705" y="68"/>
                </a:cubicBezTo>
                <a:cubicBezTo>
                  <a:pt x="714" y="95"/>
                  <a:pt x="738" y="123"/>
                  <a:pt x="750" y="149"/>
                </a:cubicBezTo>
                <a:cubicBezTo>
                  <a:pt x="758" y="166"/>
                  <a:pt x="757" y="187"/>
                  <a:pt x="768" y="203"/>
                </a:cubicBezTo>
                <a:cubicBezTo>
                  <a:pt x="807" y="262"/>
                  <a:pt x="836" y="356"/>
                  <a:pt x="849" y="428"/>
                </a:cubicBezTo>
                <a:cubicBezTo>
                  <a:pt x="858" y="478"/>
                  <a:pt x="860" y="533"/>
                  <a:pt x="876" y="581"/>
                </a:cubicBezTo>
                <a:cubicBezTo>
                  <a:pt x="882" y="599"/>
                  <a:pt x="883" y="619"/>
                  <a:pt x="894" y="635"/>
                </a:cubicBezTo>
                <a:cubicBezTo>
                  <a:pt x="900" y="644"/>
                  <a:pt x="908" y="652"/>
                  <a:pt x="912" y="662"/>
                </a:cubicBezTo>
                <a:cubicBezTo>
                  <a:pt x="933" y="709"/>
                  <a:pt x="938" y="754"/>
                  <a:pt x="966" y="797"/>
                </a:cubicBezTo>
                <a:cubicBezTo>
                  <a:pt x="981" y="794"/>
                  <a:pt x="999" y="798"/>
                  <a:pt x="1011" y="788"/>
                </a:cubicBezTo>
                <a:cubicBezTo>
                  <a:pt x="1021" y="780"/>
                  <a:pt x="1020" y="764"/>
                  <a:pt x="1020" y="752"/>
                </a:cubicBezTo>
                <a:cubicBezTo>
                  <a:pt x="1020" y="475"/>
                  <a:pt x="1008" y="485"/>
                  <a:pt x="984" y="293"/>
                </a:cubicBezTo>
                <a:cubicBezTo>
                  <a:pt x="987" y="221"/>
                  <a:pt x="985" y="149"/>
                  <a:pt x="993" y="77"/>
                </a:cubicBezTo>
                <a:cubicBezTo>
                  <a:pt x="997" y="42"/>
                  <a:pt x="1044" y="39"/>
                  <a:pt x="1065" y="32"/>
                </a:cubicBezTo>
                <a:cubicBezTo>
                  <a:pt x="1074" y="29"/>
                  <a:pt x="1092" y="23"/>
                  <a:pt x="1092" y="23"/>
                </a:cubicBezTo>
                <a:cubicBezTo>
                  <a:pt x="1104" y="26"/>
                  <a:pt x="1120" y="23"/>
                  <a:pt x="1128" y="32"/>
                </a:cubicBezTo>
                <a:cubicBezTo>
                  <a:pt x="1143" y="50"/>
                  <a:pt x="1155" y="114"/>
                  <a:pt x="1164" y="140"/>
                </a:cubicBezTo>
                <a:cubicBezTo>
                  <a:pt x="1170" y="158"/>
                  <a:pt x="1182" y="194"/>
                  <a:pt x="1182" y="194"/>
                </a:cubicBezTo>
                <a:cubicBezTo>
                  <a:pt x="1185" y="257"/>
                  <a:pt x="1186" y="320"/>
                  <a:pt x="1191" y="383"/>
                </a:cubicBezTo>
                <a:cubicBezTo>
                  <a:pt x="1205" y="569"/>
                  <a:pt x="1249" y="764"/>
                  <a:pt x="1308" y="941"/>
                </a:cubicBezTo>
                <a:cubicBezTo>
                  <a:pt x="1317" y="968"/>
                  <a:pt x="1326" y="995"/>
                  <a:pt x="1335" y="1022"/>
                </a:cubicBezTo>
                <a:cubicBezTo>
                  <a:pt x="1342" y="1043"/>
                  <a:pt x="1364" y="1055"/>
                  <a:pt x="1371" y="1076"/>
                </a:cubicBezTo>
                <a:cubicBezTo>
                  <a:pt x="1374" y="1085"/>
                  <a:pt x="1373" y="1096"/>
                  <a:pt x="1380" y="1103"/>
                </a:cubicBezTo>
                <a:cubicBezTo>
                  <a:pt x="1387" y="1110"/>
                  <a:pt x="1449" y="1135"/>
                  <a:pt x="1461" y="1139"/>
                </a:cubicBezTo>
                <a:cubicBezTo>
                  <a:pt x="1507" y="1124"/>
                  <a:pt x="1522" y="1093"/>
                  <a:pt x="1560" y="1067"/>
                </a:cubicBezTo>
                <a:cubicBezTo>
                  <a:pt x="1566" y="1049"/>
                  <a:pt x="1567" y="1029"/>
                  <a:pt x="1578" y="1013"/>
                </a:cubicBezTo>
                <a:cubicBezTo>
                  <a:pt x="1594" y="988"/>
                  <a:pt x="1639" y="937"/>
                  <a:pt x="1650" y="905"/>
                </a:cubicBezTo>
                <a:cubicBezTo>
                  <a:pt x="1667" y="854"/>
                  <a:pt x="1676" y="800"/>
                  <a:pt x="1722" y="770"/>
                </a:cubicBezTo>
                <a:cubicBezTo>
                  <a:pt x="1770" y="698"/>
                  <a:pt x="1707" y="785"/>
                  <a:pt x="1767" y="725"/>
                </a:cubicBezTo>
                <a:cubicBezTo>
                  <a:pt x="1775" y="717"/>
                  <a:pt x="1776" y="704"/>
                  <a:pt x="1785" y="698"/>
                </a:cubicBezTo>
                <a:cubicBezTo>
                  <a:pt x="1822" y="675"/>
                  <a:pt x="1885" y="664"/>
                  <a:pt x="1929" y="653"/>
                </a:cubicBezTo>
                <a:cubicBezTo>
                  <a:pt x="1979" y="661"/>
                  <a:pt x="2003" y="651"/>
                  <a:pt x="2019" y="698"/>
                </a:cubicBezTo>
                <a:cubicBezTo>
                  <a:pt x="2017" y="713"/>
                  <a:pt x="2012" y="760"/>
                  <a:pt x="2001" y="779"/>
                </a:cubicBezTo>
                <a:cubicBezTo>
                  <a:pt x="1985" y="807"/>
                  <a:pt x="1957" y="829"/>
                  <a:pt x="1947" y="860"/>
                </a:cubicBezTo>
                <a:cubicBezTo>
                  <a:pt x="1929" y="915"/>
                  <a:pt x="1895" y="1009"/>
                  <a:pt x="1848" y="1040"/>
                </a:cubicBezTo>
                <a:cubicBezTo>
                  <a:pt x="1832" y="1087"/>
                  <a:pt x="1785" y="1166"/>
                  <a:pt x="1749" y="1202"/>
                </a:cubicBezTo>
                <a:cubicBezTo>
                  <a:pt x="1724" y="1278"/>
                  <a:pt x="1676" y="1352"/>
                  <a:pt x="1632" y="1418"/>
                </a:cubicBezTo>
                <a:cubicBezTo>
                  <a:pt x="1572" y="1508"/>
                  <a:pt x="1652" y="1447"/>
                  <a:pt x="1587" y="1490"/>
                </a:cubicBezTo>
                <a:cubicBezTo>
                  <a:pt x="1575" y="1527"/>
                  <a:pt x="1557" y="1541"/>
                  <a:pt x="1533" y="1571"/>
                </a:cubicBezTo>
                <a:cubicBezTo>
                  <a:pt x="1498" y="1616"/>
                  <a:pt x="1481" y="1665"/>
                  <a:pt x="1434" y="1697"/>
                </a:cubicBezTo>
                <a:cubicBezTo>
                  <a:pt x="1428" y="1706"/>
                  <a:pt x="1424" y="1716"/>
                  <a:pt x="1416" y="1724"/>
                </a:cubicBezTo>
                <a:cubicBezTo>
                  <a:pt x="1408" y="1732"/>
                  <a:pt x="1396" y="1734"/>
                  <a:pt x="1389" y="1742"/>
                </a:cubicBezTo>
                <a:cubicBezTo>
                  <a:pt x="1339" y="1804"/>
                  <a:pt x="1430" y="1735"/>
                  <a:pt x="1353" y="1787"/>
                </a:cubicBezTo>
                <a:cubicBezTo>
                  <a:pt x="1337" y="1835"/>
                  <a:pt x="1349" y="1806"/>
                  <a:pt x="1308" y="1868"/>
                </a:cubicBezTo>
                <a:cubicBezTo>
                  <a:pt x="1303" y="1876"/>
                  <a:pt x="1289" y="1873"/>
                  <a:pt x="1281" y="1877"/>
                </a:cubicBezTo>
                <a:cubicBezTo>
                  <a:pt x="1271" y="1882"/>
                  <a:pt x="1264" y="1891"/>
                  <a:pt x="1254" y="1895"/>
                </a:cubicBezTo>
                <a:cubicBezTo>
                  <a:pt x="1175" y="1930"/>
                  <a:pt x="1096" y="1941"/>
                  <a:pt x="1011" y="1949"/>
                </a:cubicBezTo>
                <a:cubicBezTo>
                  <a:pt x="990" y="1946"/>
                  <a:pt x="968" y="1948"/>
                  <a:pt x="948" y="1940"/>
                </a:cubicBezTo>
                <a:cubicBezTo>
                  <a:pt x="936" y="1935"/>
                  <a:pt x="927" y="1924"/>
                  <a:pt x="921" y="1913"/>
                </a:cubicBezTo>
                <a:cubicBezTo>
                  <a:pt x="918" y="1907"/>
                  <a:pt x="933" y="1919"/>
                  <a:pt x="939" y="1922"/>
                </a:cubicBezTo>
                <a:close/>
              </a:path>
            </a:pathLst>
          </a:custGeom>
          <a:solidFill>
            <a:srgbClr val="FFCC99"/>
          </a:solidFill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>
            <a:extLst>
              <a:ext uri="{FF2B5EF4-FFF2-40B4-BE49-F238E27FC236}">
                <a16:creationId xmlns:a16="http://schemas.microsoft.com/office/drawing/2014/main" id="{BA934E54-669F-A4F9-7C9A-12BF82323B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WordArt 7">
            <a:extLst>
              <a:ext uri="{FF2B5EF4-FFF2-40B4-BE49-F238E27FC236}">
                <a16:creationId xmlns:a16="http://schemas.microsoft.com/office/drawing/2014/main" id="{B5195BBB-1793-BF06-2E85-6A63824FE2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524000"/>
            <a:ext cx="70104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en-US" sz="3600" b="1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tài năng</a:t>
            </a:r>
          </a:p>
        </p:txBody>
      </p:sp>
      <p:pic>
        <p:nvPicPr>
          <p:cNvPr id="44040" name="Picture 8">
            <a:extLst>
              <a:ext uri="{FF2B5EF4-FFF2-40B4-BE49-F238E27FC236}">
                <a16:creationId xmlns:a16="http://schemas.microsoft.com/office/drawing/2014/main" id="{CFA7FF4B-1833-79C8-1150-47898DA31C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6400800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ĐÀN GÀ CON 10P.mp3">
            <a:hlinkClick r:id="" action="ppaction://media"/>
            <a:extLst>
              <a:ext uri="{FF2B5EF4-FFF2-40B4-BE49-F238E27FC236}">
                <a16:creationId xmlns:a16="http://schemas.microsoft.com/office/drawing/2014/main" id="{346BCF29-ACBC-77B1-C866-27AFED4E15B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321casv.mp3">
            <a:hlinkClick r:id="" action="ppaction://media"/>
            <a:extLst>
              <a:ext uri="{FF2B5EF4-FFF2-40B4-BE49-F238E27FC236}">
                <a16:creationId xmlns:a16="http://schemas.microsoft.com/office/drawing/2014/main" id="{2B332178-1413-A233-97A2-368837A81733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4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70692" fill="hold"/>
                                        <p:tgtEl>
                                          <p:spTgt spid="440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440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0874" fill="hold"/>
                                        <p:tgtEl>
                                          <p:spTgt spid="440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440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>
            <a:extLst>
              <a:ext uri="{FF2B5EF4-FFF2-40B4-BE49-F238E27FC236}">
                <a16:creationId xmlns:a16="http://schemas.microsoft.com/office/drawing/2014/main" id="{8C3232A9-2BD2-CB45-6D1B-455DFAD189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914400"/>
            <a:ext cx="8296275" cy="1905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CÔ LUÔN</a:t>
            </a:r>
          </a:p>
          <a:p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VUI-KHỎE-HẠNH PHÚC &amp; THÀNH ĐẠT</a:t>
            </a:r>
          </a:p>
        </p:txBody>
      </p:sp>
      <p:sp>
        <p:nvSpPr>
          <p:cNvPr id="49155" name="WordArt 3">
            <a:extLst>
              <a:ext uri="{FF2B5EF4-FFF2-40B4-BE49-F238E27FC236}">
                <a16:creationId xmlns:a16="http://schemas.microsoft.com/office/drawing/2014/main" id="{F05BB2D8-BDB2-3231-9D12-6EDD91FC8B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4419600"/>
            <a:ext cx="7543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  <p:sp>
        <p:nvSpPr>
          <p:cNvPr id="49156" name="WordArt 4">
            <a:extLst>
              <a:ext uri="{FF2B5EF4-FFF2-40B4-BE49-F238E27FC236}">
                <a16:creationId xmlns:a16="http://schemas.microsoft.com/office/drawing/2014/main" id="{0A4BA005-5FF9-DA7D-469F-7FF15AFEA1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2971800"/>
            <a:ext cx="79248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134"/>
              </a:avLst>
            </a:prstTxWarp>
          </a:bodyPr>
          <a:lstStyle/>
          <a:p>
            <a:r>
              <a:rPr lang="en-US" sz="40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Cháu Chăm Ngoan Học Giỏi</a:t>
            </a:r>
          </a:p>
        </p:txBody>
      </p:sp>
      <p:pic>
        <p:nvPicPr>
          <p:cNvPr id="49157" name="Picture 5">
            <a:extLst>
              <a:ext uri="{FF2B5EF4-FFF2-40B4-BE49-F238E27FC236}">
                <a16:creationId xmlns:a16="http://schemas.microsoft.com/office/drawing/2014/main" id="{C61992E9-2F1F-EF77-9FEE-6DF8C63EB7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>
            <a:extLst>
              <a:ext uri="{FF2B5EF4-FFF2-40B4-BE49-F238E27FC236}">
                <a16:creationId xmlns:a16="http://schemas.microsoft.com/office/drawing/2014/main" id="{66C5BF9B-DAEA-013A-A294-732CDC7019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>
            <a:extLst>
              <a:ext uri="{FF2B5EF4-FFF2-40B4-BE49-F238E27FC236}">
                <a16:creationId xmlns:a16="http://schemas.microsoft.com/office/drawing/2014/main" id="{3B4E3FB5-49E6-C184-52BC-E9405EA611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291623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>
            <a:extLst>
              <a:ext uri="{FF2B5EF4-FFF2-40B4-BE49-F238E27FC236}">
                <a16:creationId xmlns:a16="http://schemas.microsoft.com/office/drawing/2014/main" id="{4A35B076-C156-0287-C709-8B568C3429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1000"/>
            <a:ext cx="291623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>
            <a:extLst>
              <a:ext uri="{FF2B5EF4-FFF2-40B4-BE49-F238E27FC236}">
                <a16:creationId xmlns:a16="http://schemas.microsoft.com/office/drawing/2014/main" id="{91B40FC3-BB84-0B5B-25E1-B29563E3FF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91623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9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0&quot;/&gt;&lt;/object&gt;&lt;object type=&quot;3&quot; unique_id=&quot;10006&quot;&gt;&lt;property id=&quot;20148&quot; value=&quot;5&quot;/&gt;&lt;property id=&quot;20300&quot; value=&quot;Slide 8&quot;/&gt;&lt;property id=&quot;20307&quot; value=&quot;257&quot;/&gt;&lt;/object&gt;&lt;object type=&quot;3&quot; unique_id=&quot;10007&quot;&gt;&lt;property id=&quot;20148&quot; value=&quot;5&quot;/&gt;&lt;property id=&quot;20300&quot; value=&quot;Slide 10&quot;/&gt;&lt;property id=&quot;20307&quot; value=&quot;261&quot;/&gt;&lt;/object&gt;&lt;object type=&quot;3&quot; unique_id=&quot;10008&quot;&gt;&lt;property id=&quot;20148&quot; value=&quot;5&quot;/&gt;&lt;property id=&quot;20300&quot; value=&quot;Slide 9&quot;/&gt;&lt;property id=&quot;20307&quot; value=&quot;263&quot;/&gt;&lt;/object&gt;&lt;object type=&quot;3&quot; unique_id=&quot;10009&quot;&gt;&lt;property id=&quot;20148&quot; value=&quot;5&quot;/&gt;&lt;property id=&quot;20300&quot; value=&quot;Slide 11&quot;/&gt;&lt;property id=&quot;20307&quot; value=&quot;262&quot;/&gt;&lt;/object&gt;&lt;object type=&quot;3&quot; unique_id=&quot;10013&quot;&gt;&lt;property id=&quot;20148&quot; value=&quot;5&quot;/&gt;&lt;property id=&quot;20300&quot; value=&quot;Slide 13&quot;/&gt;&lt;property id=&quot;20307&quot; value=&quot;260&quot;/&gt;&lt;/object&gt;&lt;object type=&quot;3&quot; unique_id=&quot;10014&quot;&gt;&lt;property id=&quot;20148&quot; value=&quot;5&quot;/&gt;&lt;property id=&quot;20300&quot; value=&quot;Slide 17&quot;/&gt;&lt;property id=&quot;20307&quot; value=&quot;264&quot;/&gt;&lt;/object&gt;&lt;object type=&quot;3&quot; unique_id=&quot;10015&quot;&gt;&lt;property id=&quot;20148&quot; value=&quot;5&quot;/&gt;&lt;property id=&quot;20300&quot; value=&quot;Slide 18&quot;/&gt;&lt;property id=&quot;20307&quot; value=&quot;265&quot;/&gt;&lt;/object&gt;&lt;object type=&quot;3&quot; unique_id=&quot;10213&quot;&gt;&lt;property id=&quot;20148&quot; value=&quot;5&quot;/&gt;&lt;property id=&quot;20300&quot; value=&quot;Slide 4&quot;/&gt;&lt;property id=&quot;20307&quot; value=&quot;273&quot;/&gt;&lt;/object&gt;&lt;object type=&quot;3&quot; unique_id=&quot;10214&quot;&gt;&lt;property id=&quot;20148&quot; value=&quot;5&quot;/&gt;&lt;property id=&quot;20300&quot; value=&quot;Slide 6&quot;/&gt;&lt;property id=&quot;20307&quot; value=&quot;274&quot;/&gt;&lt;/object&gt;&lt;object type=&quot;3&quot; unique_id=&quot;10215&quot;&gt;&lt;property id=&quot;20148&quot; value=&quot;5&quot;/&gt;&lt;property id=&quot;20300&quot; value=&quot;Slide 5&quot;/&gt;&lt;property id=&quot;20307&quot; value=&quot;275&quot;/&gt;&lt;/object&gt;&lt;object type=&quot;3&quot; unique_id=&quot;10219&quot;&gt;&lt;property id=&quot;20148&quot; value=&quot;5&quot;/&gt;&lt;property id=&quot;20300&quot; value=&quot;Slide 16&quot;/&gt;&lt;property id=&quot;20307&quot; value=&quot;272&quot;/&gt;&lt;/object&gt;&lt;object type=&quot;3&quot; unique_id=&quot;10252&quot;&gt;&lt;property id=&quot;20148&quot; value=&quot;5&quot;/&gt;&lt;property id=&quot;20300&quot; value=&quot;Slide 19&quot;/&gt;&lt;property id=&quot;20307&quot; value=&quot;276&quot;/&gt;&lt;/object&gt;&lt;object type=&quot;3&quot; unique_id=&quot;10372&quot;&gt;&lt;property id=&quot;20148&quot; value=&quot;5&quot;/&gt;&lt;property id=&quot;20300&quot; value=&quot;Slide 3&quot;/&gt;&lt;property id=&quot;20307&quot; value=&quot;280&quot;/&gt;&lt;/object&gt;&lt;object type=&quot;3&quot; unique_id=&quot;10375&quot;&gt;&lt;property id=&quot;20148&quot; value=&quot;5&quot;/&gt;&lt;property id=&quot;20300&quot; value=&quot;Slide 15&quot;/&gt;&lt;property id=&quot;20307&quot; value=&quot;278&quot;/&gt;&lt;/object&gt;&lt;object type=&quot;3&quot; unique_id=&quot;10418&quot;&gt;&lt;property id=&quot;20148&quot; value=&quot;5&quot;/&gt;&lt;property id=&quot;20300&quot; value=&quot;Slide 14&quot;/&gt;&lt;property id=&quot;20307&quot; value=&quot;282&quot;/&gt;&lt;/object&gt;&lt;object type=&quot;3&quot; unique_id=&quot;10459&quot;&gt;&lt;property id=&quot;20148&quot; value=&quot;5&quot;/&gt;&lt;property id=&quot;20300&quot; value=&quot;Slide 7&quot;/&gt;&lt;property id=&quot;20307&quot; value=&quot;283&quot;/&gt;&lt;/object&gt;&lt;object type=&quot;3&quot; unique_id=&quot;10460&quot;&gt;&lt;property id=&quot;20148&quot; value=&quot;5&quot;/&gt;&lt;property id=&quot;20300&quot; value=&quot;Slide 12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47</Words>
  <Application>Microsoft Office PowerPoint</Application>
  <PresentationFormat>On-screen Show (4:3)</PresentationFormat>
  <Paragraphs>9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83</cp:revision>
  <dcterms:created xsi:type="dcterms:W3CDTF">2012-10-12T02:35:16Z</dcterms:created>
  <dcterms:modified xsi:type="dcterms:W3CDTF">2025-04-24T08:23:13Z</dcterms:modified>
</cp:coreProperties>
</file>