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62" r:id="rId2"/>
    <p:sldId id="266" r:id="rId3"/>
    <p:sldId id="267" r:id="rId4"/>
    <p:sldId id="259" r:id="rId5"/>
    <p:sldId id="261" r:id="rId6"/>
    <p:sldId id="265" r:id="rId7"/>
    <p:sldId id="264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A2564-9AED-43A1-8420-5A7357FEA004}" type="datetimeFigureOut">
              <a:rPr lang="en-US" smtClean="0"/>
              <a:t>23-Apr-25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686A8-AD66-4961-B33E-213E7F2DB72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9686A8-AD66-4961-B33E-213E7F2DB729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9CF6-4E4E-41F9-8F70-6B12E2E0A247}" type="datetimeFigureOut">
              <a:rPr lang="en-US" smtClean="0"/>
              <a:t>23-Apr-25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528CB-7C00-43F4-98B6-A99B95549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9CF6-4E4E-41F9-8F70-6B12E2E0A247}" type="datetimeFigureOut">
              <a:rPr lang="en-US" smtClean="0"/>
              <a:t>23-Apr-25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528CB-7C00-43F4-98B6-A99B95549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9CF6-4E4E-41F9-8F70-6B12E2E0A247}" type="datetimeFigureOut">
              <a:rPr lang="en-US" smtClean="0"/>
              <a:t>23-Apr-25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528CB-7C00-43F4-98B6-A99B95549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9CF6-4E4E-41F9-8F70-6B12E2E0A247}" type="datetimeFigureOut">
              <a:rPr lang="en-US" smtClean="0"/>
              <a:t>23-Apr-25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528CB-7C00-43F4-98B6-A99B95549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9CF6-4E4E-41F9-8F70-6B12E2E0A247}" type="datetimeFigureOut">
              <a:rPr lang="en-US" smtClean="0"/>
              <a:t>23-Apr-25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528CB-7C00-43F4-98B6-A99B95549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9CF6-4E4E-41F9-8F70-6B12E2E0A247}" type="datetimeFigureOut">
              <a:rPr lang="en-US" smtClean="0"/>
              <a:t>23-Apr-25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528CB-7C00-43F4-98B6-A99B95549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9CF6-4E4E-41F9-8F70-6B12E2E0A247}" type="datetimeFigureOut">
              <a:rPr lang="en-US" smtClean="0"/>
              <a:t>23-Apr-25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528CB-7C00-43F4-98B6-A99B95549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9CF6-4E4E-41F9-8F70-6B12E2E0A247}" type="datetimeFigureOut">
              <a:rPr lang="en-US" smtClean="0"/>
              <a:t>23-Apr-25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528CB-7C00-43F4-98B6-A99B95549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9CF6-4E4E-41F9-8F70-6B12E2E0A247}" type="datetimeFigureOut">
              <a:rPr lang="en-US" smtClean="0"/>
              <a:t>23-Apr-25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528CB-7C00-43F4-98B6-A99B95549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9CF6-4E4E-41F9-8F70-6B12E2E0A247}" type="datetimeFigureOut">
              <a:rPr lang="en-US" smtClean="0"/>
              <a:t>23-Apr-25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528CB-7C00-43F4-98B6-A99B95549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89CF6-4E4E-41F9-8F70-6B12E2E0A247}" type="datetimeFigureOut">
              <a:rPr lang="en-US" smtClean="0"/>
              <a:t>23-Apr-25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528CB-7C00-43F4-98B6-A99B95549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89CF6-4E4E-41F9-8F70-6B12E2E0A247}" type="datetimeFigureOut">
              <a:rPr lang="en-US" smtClean="0"/>
              <a:t>23-Apr-25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528CB-7C00-43F4-98B6-A99B95549F0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microsoft.com/office/2007/relationships/media" Target="file:///C:\Users\DELL\Desktop\B&#192;I%20THI%20T&#7880;NH%202020%20-%202021\TiengMayBayHaCanh-VA-6803903.mp3" TargetMode="External"/><Relationship Id="rId7" Type="http://schemas.openxmlformats.org/officeDocument/2006/relationships/image" Target="../media/image1.GIF"/><Relationship Id="rId2" Type="http://schemas.openxmlformats.org/officeDocument/2006/relationships/audio" Target="file:///C:\Users\DELL\Desktop\B&#192;I%20THI%20T&#7880;NH%202020%20-%202021\Anh-Phi-Cong-Oi-Duc-Anh%20-%20Part%20%20dacat.mp3" TargetMode="External"/><Relationship Id="rId1" Type="http://schemas.microsoft.com/office/2007/relationships/media" Target="file:///C:\Users\DELL\Desktop\B&#192;I%20THI%20T&#7880;NH%202020%20-%202021\Anh-Phi-Cong-Oi-Duc-Anh%20-%20Part%20%20dacat.mp3" TargetMode="Externa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2.xml"/><Relationship Id="rId4" Type="http://schemas.openxmlformats.org/officeDocument/2006/relationships/audio" Target="file:///C:\Users\DELL\Desktop\B&#192;I%20THI%20T&#7880;NH%202020%20-%202021\TiengMayBayHaCanh-VA-6803903.mp3" TargetMode="Externa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C:\Users\DELL\Desktop\B&#192;I%20THI%20T&#7880;NH%202020%20-%202021\DenXanhDenDo-BaoAn-2429759%20-%20Part%20dacat.mp3" TargetMode="External"/><Relationship Id="rId1" Type="http://schemas.microsoft.com/office/2007/relationships/media" Target="file:///C:\Users\DELL\Desktop\B&#192;I%20THI%20T&#7880;NH%202020%20-%202021\DenXanhDenDo-BaoAn-2429759%20-%20Part%20dacat.mp3" TargetMode="Externa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2" descr="49387014_ex  2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0899" name="WordArt 3" descr="Sphere"/>
          <p:cNvSpPr>
            <a:spLocks noChangeArrowheads="1" noChangeShapeType="1" noTextEdit="1"/>
          </p:cNvSpPr>
          <p:nvPr/>
        </p:nvSpPr>
        <p:spPr bwMode="auto">
          <a:xfrm>
            <a:off x="685800" y="381000"/>
            <a:ext cx="8001000" cy="6477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b="1" i="1" kern="10" dirty="0">
                <a:ln w="9525">
                  <a:solidFill>
                    <a:srgbClr val="CC00CC"/>
                  </a:solidFill>
                  <a:round/>
                </a:ln>
                <a:pattFill prst="sphere">
                  <a:fgClr>
                    <a:srgbClr val="0000FF"/>
                  </a:fgClr>
                  <a:bgClr>
                    <a:srgbClr val="FF0000"/>
                  </a:bgClr>
                </a:patt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</a:p>
        </p:txBody>
      </p:sp>
      <p:sp>
        <p:nvSpPr>
          <p:cNvPr id="80900" name="WordArt 4"/>
          <p:cNvSpPr>
            <a:spLocks noChangeArrowheads="1" noChangeShapeType="1" noTextEdit="1"/>
          </p:cNvSpPr>
          <p:nvPr/>
        </p:nvSpPr>
        <p:spPr bwMode="auto">
          <a:xfrm>
            <a:off x="1219200" y="2286000"/>
            <a:ext cx="690562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b="1" kern="10" dirty="0">
                <a:ln w="9525">
                  <a:solidFill>
                    <a:srgbClr val="FF0000"/>
                  </a:solidFill>
                  <a:round/>
                </a:ln>
                <a:latin typeface="Times New Roman" panose="02020603050405020304"/>
                <a:cs typeface="Times New Roman" panose="02020603050405020304"/>
              </a:rPr>
              <a:t>CHỦ ĐỀ :</a:t>
            </a:r>
            <a:r>
              <a:rPr lang="en-US" altLang="vi-VN" sz="2400" b="1" kern="10" dirty="0">
                <a:ln w="9525">
                  <a:solidFill>
                    <a:srgbClr val="FF0000"/>
                  </a:solidFill>
                  <a:round/>
                </a:ln>
                <a:latin typeface="Times New Roman" panose="02020603050405020304"/>
                <a:cs typeface="Times New Roman" panose="02020603050405020304"/>
              </a:rPr>
              <a:t> Trường mầm non </a:t>
            </a:r>
            <a:endParaRPr lang="vi-VN" sz="2400" b="1" kern="10" dirty="0">
              <a:ln w="9525">
                <a:solidFill>
                  <a:srgbClr val="FF0000"/>
                </a:solidFill>
                <a:round/>
              </a:ln>
              <a:latin typeface="Times New Roman" panose="02020603050405020304"/>
              <a:cs typeface="Times New Roman" panose="02020603050405020304"/>
            </a:endParaRPr>
          </a:p>
          <a:p>
            <a:pPr algn="ctr"/>
            <a:endParaRPr lang="en-US" sz="2400" b="1" kern="10" dirty="0">
              <a:ln w="9525">
                <a:solidFill>
                  <a:srgbClr val="FF0000"/>
                </a:solidFill>
                <a:round/>
              </a:ln>
              <a:solidFill>
                <a:srgbClr val="FF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80901" name="WordArt 5"/>
          <p:cNvSpPr>
            <a:spLocks noChangeArrowheads="1" noChangeShapeType="1" noTextEdit="1"/>
          </p:cNvSpPr>
          <p:nvPr/>
        </p:nvSpPr>
        <p:spPr bwMode="auto">
          <a:xfrm>
            <a:off x="1219200" y="4724400"/>
            <a:ext cx="6848475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FF0000"/>
                  </a:solidFill>
                  <a:round/>
                </a:ln>
                <a:solidFill>
                  <a:srgbClr val="FF00FF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vi-VN" sz="3600" b="1" kern="10" dirty="0">
                <a:ln w="9525">
                  <a:solidFill>
                    <a:srgbClr val="FF0000"/>
                  </a:solidFill>
                  <a:rou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Giáo viên:</a:t>
            </a:r>
            <a:r>
              <a:rPr lang="en-US" altLang="vi-VN" sz="3600" b="1" kern="10" dirty="0">
                <a:ln w="9525">
                  <a:solidFill>
                    <a:srgbClr val="FF0000"/>
                  </a:solidFill>
                  <a:rou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vi-VN" sz="3600" b="1" kern="10" dirty="0" err="1">
                <a:ln w="9525">
                  <a:solidFill>
                    <a:srgbClr val="FF0000"/>
                  </a:solidFill>
                  <a:rou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Nguyễn</a:t>
            </a:r>
            <a:r>
              <a:rPr lang="en-US" altLang="vi-VN" sz="3600" b="1" kern="10" dirty="0">
                <a:ln w="9525">
                  <a:solidFill>
                    <a:srgbClr val="FF0000"/>
                  </a:solidFill>
                  <a:rou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vi-VN" sz="3600" b="1" kern="10" dirty="0" err="1">
                <a:ln w="9525">
                  <a:solidFill>
                    <a:srgbClr val="FF0000"/>
                  </a:solidFill>
                  <a:rou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Thị</a:t>
            </a:r>
            <a:r>
              <a:rPr lang="en-US" altLang="vi-VN" sz="3600" b="1" kern="10" dirty="0">
                <a:ln w="9525">
                  <a:solidFill>
                    <a:srgbClr val="FF0000"/>
                  </a:solidFill>
                  <a:rou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vi-VN" sz="3600" b="1" kern="10" dirty="0" err="1">
                <a:ln w="9525">
                  <a:solidFill>
                    <a:srgbClr val="FF0000"/>
                  </a:solidFill>
                  <a:rou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Liễu</a:t>
            </a:r>
            <a:endParaRPr lang="en-US" altLang="vi-VN" sz="3600" b="1" kern="10" dirty="0">
              <a:ln w="9525">
                <a:solidFill>
                  <a:srgbClr val="FF0000"/>
                </a:solidFill>
                <a:round/>
              </a:ln>
              <a:solidFill>
                <a:srgbClr val="FF0000"/>
              </a:solidFill>
              <a:effectLst>
                <a:outerShdw dist="53882" dir="2700000" algn="ctr" rotWithShape="0">
                  <a:srgbClr val="C0C0C0">
                    <a:alpha val="80000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-228600" y="3505200"/>
            <a:ext cx="9144000" cy="147732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endParaRPr lang="en-US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25-36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endParaRPr lang="en-US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Anh-Phi-Cong-Oi-Duc-Anh - Part  dacat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391400" y="5791200"/>
            <a:ext cx="1371600" cy="914400"/>
          </a:xfrm>
          <a:prstGeom prst="rect">
            <a:avLst/>
          </a:prstGeom>
        </p:spPr>
      </p:pic>
      <p:pic>
        <p:nvPicPr>
          <p:cNvPr id="8" name="TiengMayBayHaCanh-VA-6803903.mp3">
            <a:hlinkClick r:id="" action="ppaction://media"/>
          </p:cNvPr>
          <p:cNvPicPr>
            <a:picLocks noRot="1"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457200" y="5943600"/>
            <a:ext cx="1066800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08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0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0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" dur="61189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10737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0899" grpId="0" animBg="1"/>
      <p:bldP spid="80900" grpId="0"/>
      <p:bldP spid="80901" grpId="0"/>
      <p:bldP spid="80902" grpId="0" bldLvl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Quan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tranh</a:t>
            </a:r>
            <a:r>
              <a:rPr lang="en-US" dirty="0"/>
              <a:t>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2D75B-82EF-4E42-99A7-5963D7EC6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Top tranh vẽ cô giáo mặc áo dài truyền thống dịu dàng">
            <a:extLst>
              <a:ext uri="{FF2B5EF4-FFF2-40B4-BE49-F238E27FC236}">
                <a16:creationId xmlns:a16="http://schemas.microsoft.com/office/drawing/2014/main" id="{58085136-E232-4616-9D7B-7C28F1D91D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417638"/>
            <a:ext cx="8229600" cy="4708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990D6-7CFA-4EA5-82B2-9829EEF88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Cô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C7307-7BC5-4127-B5C5-8F7993950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Vẽ Cô giáo mặc áo dài | Vẽ siêu dễ cùng Hi Art Cute | Vẽ tranh ngày 20-11  Happy Teacher's Day 20-11">
            <a:extLst>
              <a:ext uri="{FF2B5EF4-FFF2-40B4-BE49-F238E27FC236}">
                <a16:creationId xmlns:a16="http://schemas.microsoft.com/office/drawing/2014/main" id="{97A37E75-6E4A-423A-BE91-A09FE63E7F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43000"/>
            <a:ext cx="82296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6404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685800"/>
            <a:ext cx="39482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Bay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ED79D-2FCB-4735-A4A8-5637208EA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Tạo hình: Tô màu cái áo">
            <a:extLst>
              <a:ext uri="{FF2B5EF4-FFF2-40B4-BE49-F238E27FC236}">
                <a16:creationId xmlns:a16="http://schemas.microsoft.com/office/drawing/2014/main" id="{67F59FFD-EA71-4627-9B49-597E7F1334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8229600" cy="577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1143001"/>
            <a:ext cx="394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72172-67B6-4651-8B85-91E396989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5122" name="Picture 2" descr="Vẽ Cô Giáo Mặc Áo Dài + Cách Vẽ [78+ Hình Vẽ Đơn Giản Đẹp Nhất]">
            <a:extLst>
              <a:ext uri="{FF2B5EF4-FFF2-40B4-BE49-F238E27FC236}">
                <a16:creationId xmlns:a16="http://schemas.microsoft.com/office/drawing/2014/main" id="{5BA318CF-74F4-4870-94AE-45D0425043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9144000" cy="584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1143001"/>
            <a:ext cx="394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6" name="Picture 10" descr="Vẽ Cô Giáo Mặc Áo Dài + Cách Vẽ [78+ Hình Vẽ Đơn Giản Đẹp Nhất]">
            <a:extLst>
              <a:ext uri="{FF2B5EF4-FFF2-40B4-BE49-F238E27FC236}">
                <a16:creationId xmlns:a16="http://schemas.microsoft.com/office/drawing/2014/main" id="{4C3C81B1-726C-4586-B362-E48287EDED9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922" y="1666221"/>
            <a:ext cx="8046156" cy="4459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0" name="Picture 1" descr="hoa-bo-cong-anh-11.jp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971" name="TextBox 2"/>
          <p:cNvSpPr txBox="1">
            <a:spLocks noChangeArrowheads="1"/>
          </p:cNvSpPr>
          <p:nvPr/>
        </p:nvSpPr>
        <p:spPr bwMode="auto">
          <a:xfrm>
            <a:off x="227013" y="293688"/>
            <a:ext cx="8689975" cy="110680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endParaRPr lang="en-US" sz="66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DenXanhDenDo-BaoAn-2429759 - Part dacat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010400" y="3733800"/>
            <a:ext cx="1447800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5769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131015khung-hinh-ngo-nghinh-tre-th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762000" y="2133600"/>
            <a:ext cx="81534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KÍNH CHÚC CÁC CÔ MẠNH KHỎE</a:t>
            </a:r>
          </a:p>
          <a:p>
            <a:pPr algn="ctr"/>
            <a:r>
              <a:rPr lang="en-US" sz="32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 CÁC CHÁU CHĂM NGOAN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65</Words>
  <Application>Microsoft Office PowerPoint</Application>
  <PresentationFormat>On-screen Show (4:3)</PresentationFormat>
  <Paragraphs>14</Paragraphs>
  <Slides>8</Slides>
  <Notes>1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Quan sát tranh: </vt:lpstr>
      <vt:lpstr>Cô làm mẫu: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Administrator</cp:lastModifiedBy>
  <cp:revision>24</cp:revision>
  <dcterms:created xsi:type="dcterms:W3CDTF">2018-01-06T02:03:00Z</dcterms:created>
  <dcterms:modified xsi:type="dcterms:W3CDTF">2025-04-23T11:21:27Z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856097C348E74B66A412C24246313116_13</vt:lpwstr>
  </property>
  <property fmtid="{D5CDD505-2E9C-101B-9397-08002B2CF9AE}" pid="3" name="KSOProductBuildVer">
    <vt:lpwstr>1033-12.2.0.20795</vt:lpwstr>
  </property>
</Properties>
</file>