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1" r:id="rId9"/>
    <p:sldId id="262" r:id="rId10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2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8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1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9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0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0E72-BD14-4B79-BCDF-5A6217EA917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4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49735" y="0"/>
            <a:ext cx="3919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011" y="1159098"/>
            <a:ext cx="898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TÌNH CẢM KỸ NĂNG XÃ HỘI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9403" y="1892000"/>
            <a:ext cx="9350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BỎ RÁC ĐÚNG NƠI QUY ĐỊNH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5427" y="2981264"/>
            <a:ext cx="5653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454462"/>
            <a:ext cx="403538" cy="40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4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2511" y="534572"/>
            <a:ext cx="4895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3492" y="1242458"/>
            <a:ext cx="9903854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8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tmFilter="0,0; .5, 1; 1, 1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6839" y="296214"/>
            <a:ext cx="5074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ú Cuộ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846" y="0"/>
            <a:ext cx="398585" cy="398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067" y="1958213"/>
            <a:ext cx="9343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Cuội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77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14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8584" y="149667"/>
            <a:ext cx="6658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257" y="1385455"/>
            <a:ext cx="10088507" cy="47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8473" y="732558"/>
            <a:ext cx="9698182" cy="54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0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455" y="318655"/>
            <a:ext cx="11042072" cy="617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1528" y="244698"/>
            <a:ext cx="8744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6847" y="1574576"/>
            <a:ext cx="588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491" y="210062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995" y="2405848"/>
            <a:ext cx="9351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8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8123" y="1138219"/>
            <a:ext cx="6851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</a:p>
        </p:txBody>
      </p:sp>
      <p:pic>
        <p:nvPicPr>
          <p:cNvPr id="2" name="điều đó tùy thuộc hành động của bạ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891" y="106055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995" y="2918466"/>
            <a:ext cx="9351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91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0652" y="562708"/>
            <a:ext cx="5641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hông Xả Rá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2" y="2579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330</Words>
  <Application>Microsoft Office PowerPoint</Application>
  <PresentationFormat>Widescreen</PresentationFormat>
  <Paragraphs>29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19</cp:revision>
  <dcterms:created xsi:type="dcterms:W3CDTF">2019-10-29T09:23:00Z</dcterms:created>
  <dcterms:modified xsi:type="dcterms:W3CDTF">2025-04-24T01:55:12Z</dcterms:modified>
</cp:coreProperties>
</file>