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9735" y="0"/>
            <a:ext cx="3919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11" y="1159098"/>
            <a:ext cx="898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9403" y="1892000"/>
            <a:ext cx="935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5427" y="2981264"/>
            <a:ext cx="565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20 -25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454462"/>
            <a:ext cx="403538" cy="4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2511" y="534572"/>
            <a:ext cx="4895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492" y="1242458"/>
            <a:ext cx="9903854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6839" y="296214"/>
            <a:ext cx="507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ú Cuộ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0"/>
            <a:ext cx="398585" cy="398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067" y="1958213"/>
            <a:ext cx="9343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7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4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584" y="149667"/>
            <a:ext cx="665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257" y="1385455"/>
            <a:ext cx="10088507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473" y="732558"/>
            <a:ext cx="9698182" cy="5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455" y="318655"/>
            <a:ext cx="11042072" cy="61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8" y="24469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1" y="210062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995" y="2405848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06055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95" y="2918466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353</Words>
  <Application>Microsoft Office PowerPoint</Application>
  <PresentationFormat>Widescreen</PresentationFormat>
  <Paragraphs>33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</cp:revision>
  <dcterms:created xsi:type="dcterms:W3CDTF">2019-10-29T09:23:00Z</dcterms:created>
  <dcterms:modified xsi:type="dcterms:W3CDTF">2025-04-23T11:41:36Z</dcterms:modified>
</cp:coreProperties>
</file>