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74" r:id="rId6"/>
    <p:sldId id="263" r:id="rId7"/>
    <p:sldId id="264" r:id="rId8"/>
    <p:sldId id="265" r:id="rId9"/>
    <p:sldId id="266" r:id="rId10"/>
    <p:sldId id="277" r:id="rId11"/>
    <p:sldId id="271" r:id="rId12"/>
    <p:sldId id="267" r:id="rId13"/>
    <p:sldId id="268" r:id="rId14"/>
    <p:sldId id="269" r:id="rId15"/>
    <p:sldId id="270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8"/>
    <p:restoredTop sz="87263"/>
  </p:normalViewPr>
  <p:slideViewPr>
    <p:cSldViewPr showGuides="1">
      <p:cViewPr>
        <p:scale>
          <a:sx n="75" d="100"/>
          <a:sy n="75" d="100"/>
        </p:scale>
        <p:origin x="-10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4.xml"/><Relationship Id="rId6" Type="http://schemas.openxmlformats.org/officeDocument/2006/relationships/image" Target="../media/image9.GIF"/><Relationship Id="rId5" Type="http://schemas.openxmlformats.org/officeDocument/2006/relationships/hyperlink" Target="http://www.glittergraphicsweb.com/index.html" TargetMode="External"/><Relationship Id="rId4" Type="http://schemas.openxmlformats.org/officeDocument/2006/relationships/image" Target="../media/image24.png"/><Relationship Id="rId3" Type="http://schemas.openxmlformats.org/officeDocument/2006/relationships/image" Target="../media/image28.GIF"/><Relationship Id="rId2" Type="http://schemas.openxmlformats.org/officeDocument/2006/relationships/image" Target="../media/image33.GIF"/><Relationship Id="rId1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Admin\My%20Documents\Downloads\Music\MeVaCo-QuynhNhu_85v4.mp3" TargetMode="External"/><Relationship Id="rId2" Type="http://schemas.openxmlformats.org/officeDocument/2006/relationships/audio" Target="file:///C:\Documents%20and%20Settings\Admin\My%20Documents\Downloads\Music\MeVaCo-QuynhNhu_85v4.mp3" TargetMode="Externa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Admin\My%20Documents\Downloads\Music\co%20va%20mea.mp3" TargetMode="External"/><Relationship Id="rId2" Type="http://schemas.openxmlformats.org/officeDocument/2006/relationships/audio" Target="file:///C:\Documents%20and%20Settings\Admin\My%20Documents\Downloads\Music\co%20va%20mea.mp3" TargetMode="Externa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hyperlink" Target="http://www.glittergraphicsweb.com/index.html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GIF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3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2051" name="WordArt 5"/>
          <p:cNvSpPr>
            <a:spLocks noTextEdit="1"/>
          </p:cNvSpPr>
          <p:nvPr/>
        </p:nvSpPr>
        <p:spPr>
          <a:xfrm>
            <a:off x="1066800" y="609600"/>
            <a:ext cx="70104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54"/>
              </a:avLst>
            </a:prstTxWarp>
            <a:normAutofit fontScale="70000"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HOA HỒNG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6" descr="AY040"/>
          <p:cNvPicPr>
            <a:picLocks noChangeAspect="1"/>
          </p:cNvPicPr>
          <p:nvPr>
            <p:ph type="ctr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2362200" y="1219200"/>
            <a:ext cx="4114800" cy="1600200"/>
          </a:xfrm>
          <a:ln/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791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5" descr="12ff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8229600" y="1066800"/>
            <a:ext cx="9906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5" descr="12ffg"/>
          <p:cNvPicPr>
            <a:picLocks noChangeAspect="1"/>
          </p:cNvPicPr>
          <p:nvPr/>
        </p:nvPicPr>
        <p:blipFill>
          <a:blip r:embed="rId4">
            <a:lum bright="10001"/>
          </a:blip>
          <a:stretch>
            <a:fillRect/>
          </a:stretch>
        </p:blipFill>
        <p:spPr>
          <a:xfrm>
            <a:off x="1600200" y="5867400"/>
            <a:ext cx="6172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5" descr="12ff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0" y="1219200"/>
            <a:ext cx="9906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Oval 15"/>
          <p:cNvSpPr/>
          <p:nvPr/>
        </p:nvSpPr>
        <p:spPr>
          <a:xfrm rot="-5400000">
            <a:off x="3162300" y="571500"/>
            <a:ext cx="2819400" cy="762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quen với văn học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thơ: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Giang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6629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bẩn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miệng nó xinh thế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nói điều hay thôi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Picture 6" descr="724608s7aonrbep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1239838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AutoShape 7" descr="h10"/>
          <p:cNvSpPr/>
          <p:nvPr/>
        </p:nvSpPr>
        <p:spPr>
          <a:xfrm>
            <a:off x="0" y="-228600"/>
            <a:ext cx="4572000" cy="1828800"/>
          </a:xfrm>
          <a:prstGeom prst="cloudCallout">
            <a:avLst>
              <a:gd name="adj1" fmla="val -51111"/>
              <a:gd name="adj2" fmla="val 107120"/>
            </a:avLst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99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l"/>
            <a:endParaRPr sz="1800" dirty="0">
              <a:latin typeface="Arial" panose="020B0604020202020204" pitchFamily="34" charset="0"/>
            </a:endParaRPr>
          </a:p>
        </p:txBody>
      </p:sp>
      <p:pic>
        <p:nvPicPr>
          <p:cNvPr id="11271" name="Picture 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4953000"/>
            <a:ext cx="13811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0" descr="724608s7aonrbep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838200"/>
            <a:ext cx="1128713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WordArt 11"/>
          <p:cNvSpPr>
            <a:spLocks noTextEdit="1"/>
          </p:cNvSpPr>
          <p:nvPr/>
        </p:nvSpPr>
        <p:spPr>
          <a:xfrm>
            <a:off x="533400" y="228600"/>
            <a:ext cx="350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7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4" name="Picture 12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1560513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WordArt 16"/>
          <p:cNvSpPr>
            <a:spLocks noTextEdit="1"/>
          </p:cNvSpPr>
          <p:nvPr/>
        </p:nvSpPr>
        <p:spPr>
          <a:xfrm>
            <a:off x="4038600" y="685800"/>
            <a:ext cx="33528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23"/>
              </a:avLst>
            </a:prstTxWarp>
            <a:normAutofit/>
          </a:bodyPr>
          <a:p>
            <a:pPr algn="ctr" eaLnBrk="0" hangingPunct="0"/>
            <a:r>
              <a:rPr lang="en-US" sz="32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 dạy</a:t>
            </a:r>
            <a:endParaRPr lang="en-US" sz="32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6629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>
                <a:solidFill>
                  <a:srgbClr val="CC0000"/>
                </a:solidFill>
              </a:rPr>
              <a:t>4</a:t>
            </a:r>
            <a:endParaRPr dirty="0">
              <a:solidFill>
                <a:srgbClr val="CC0000"/>
              </a:solidFill>
            </a:endParaRPr>
          </a:p>
        </p:txBody>
      </p:sp>
      <p:pic>
        <p:nvPicPr>
          <p:cNvPr id="22532" name="Picture 4" descr="33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5"/>
          <p:cNvSpPr>
            <a:spLocks noTextEdit="1"/>
          </p:cNvSpPr>
          <p:nvPr/>
        </p:nvSpPr>
        <p:spPr>
          <a:xfrm>
            <a:off x="2209800" y="695325"/>
            <a:ext cx="49530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38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Oval 6">
            <a:hlinkClick r:id="rId2" action="ppaction://hlinksldjump"/>
          </p:cNvPr>
          <p:cNvSpPr/>
          <p:nvPr/>
        </p:nvSpPr>
        <p:spPr>
          <a:xfrm>
            <a:off x="1524000" y="2971800"/>
            <a:ext cx="19812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Oval 7">
            <a:hlinkClick r:id="rId2" action="ppaction://hlinksldjump"/>
          </p:cNvPr>
          <p:cNvSpPr/>
          <p:nvPr/>
        </p:nvSpPr>
        <p:spPr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sz="106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8">
            <a:hlinkClick r:id="rId2" action="ppaction://hlinksldjump"/>
          </p:cNvPr>
          <p:cNvSpPr/>
          <p:nvPr/>
        </p:nvSpPr>
        <p:spPr>
          <a:xfrm>
            <a:off x="3505200" y="47244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Oval 9">
            <a:hlinkClick r:id="rId2" action="ppaction://hlinksldjump"/>
          </p:cNvPr>
          <p:cNvSpPr/>
          <p:nvPr/>
        </p:nvSpPr>
        <p:spPr>
          <a:xfrm>
            <a:off x="5410200" y="3124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Oval 10">
            <a:hlinkClick r:id="rId3" action="ppaction://hlinksldjump"/>
          </p:cNvPr>
          <p:cNvSpPr/>
          <p:nvPr/>
        </p:nvSpPr>
        <p:spPr>
          <a:xfrm>
            <a:off x="3505200" y="2971800"/>
            <a:ext cx="1905000" cy="17526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0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Oval 11">
            <a:hlinkClick r:id="rId2" action="ppaction://hlinksldjump"/>
          </p:cNvPr>
          <p:cNvSpPr/>
          <p:nvPr/>
        </p:nvSpPr>
        <p:spPr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</p:childTnLst>
        </p:cTn>
      </p:par>
    </p:tnLst>
    <p:bldLst>
      <p:bldP spid="22534" grpId="0" animBg="1" build="allAtOnce"/>
      <p:bldP spid="22535" grpId="0" animBg="1" build="allAtOnce"/>
      <p:bldP spid="22536" grpId="0" animBg="1" build="allAtOnce"/>
      <p:bldP spid="22537" grpId="0" animBg="1" build="allAtOnce"/>
      <p:bldP spid="22538" grpId="0" animBg="1" build="allAtOnce"/>
      <p:bldP spid="22539" grpId="0" animBg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Picture 4" descr="Picture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6"/>
          <p:cNvSpPr>
            <a:spLocks noTextEdit="1"/>
          </p:cNvSpPr>
          <p:nvPr/>
        </p:nvSpPr>
        <p:spPr>
          <a:xfrm>
            <a:off x="3048000" y="1676400"/>
            <a:ext cx="43243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thơ có tên gì ? 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 tác giả nào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9" name="Rectangle 7"/>
          <p:cNvSpPr/>
          <p:nvPr/>
        </p:nvSpPr>
        <p:spPr>
          <a:xfrm>
            <a:off x="1371600" y="4191000"/>
            <a:ext cx="3694113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thơ: Cô dạy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Phạm Hổ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Picture 4" descr="Picture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5"/>
          <p:cNvSpPr>
            <a:spLocks noTextEdit="1"/>
          </p:cNvSpPr>
          <p:nvPr/>
        </p:nvSpPr>
        <p:spPr>
          <a:xfrm>
            <a:off x="2895600" y="2286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 bài thơ có những ai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1371600" y="2438400"/>
            <a:ext cx="746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có Mẹ, có Cô, Có con.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3" name="Picture 7" descr="mẹ và các 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876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8" descr="78860280327_honng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124200"/>
            <a:ext cx="41910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4" name="Picture 4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5"/>
          <p:cNvSpPr>
            <a:spLocks noTextEdit="1"/>
          </p:cNvSpPr>
          <p:nvPr/>
        </p:nvSpPr>
        <p:spPr>
          <a:xfrm>
            <a:off x="4267200" y="0"/>
            <a:ext cx="4876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dạy con những gì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WordArt 8"/>
          <p:cNvSpPr>
            <a:spLocks noTextEdit="1"/>
          </p:cNvSpPr>
          <p:nvPr/>
        </p:nvSpPr>
        <p:spPr>
          <a:xfrm>
            <a:off x="5562600" y="2133600"/>
            <a:ext cx="3200400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dạy con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phải giữ gìn đôi tay,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sách áo sạch sẽ,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không cãi nhau,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nói điều hay, điều ngoan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16" name="Picture 16" descr="mẹ và các 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 descr="ban tay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0700"/>
            <a:ext cx="3048000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 descr="coupo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819400"/>
            <a:ext cx="3124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Picture 19" descr="1341557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38600"/>
            <a:ext cx="30480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5844" name="Picture 4" descr="Hoa la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1295400" y="228600"/>
            <a:ext cx="5800725" cy="1576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  <a:endParaRPr lang="en-US" sz="3600" b="1">
              <a:solidFill>
                <a:srgbClr val="CC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6" name="Picture 6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38917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7413" name="Picture 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86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7" descr="anim1690[1]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248400"/>
            <a:ext cx="7543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8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1066800" cy="377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11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124200"/>
            <a:ext cx="9144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AutoShape 12"/>
          <p:cNvSpPr/>
          <p:nvPr/>
        </p:nvSpPr>
        <p:spPr>
          <a:xfrm>
            <a:off x="3276600" y="838200"/>
            <a:ext cx="3429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7419" name="Picture 15" descr="glitterimagescartoons38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5029200"/>
            <a:ext cx="16764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6" descr="glitterimagescartoons38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05600" y="4953000"/>
            <a:ext cx="16002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WordArt 17"/>
          <p:cNvSpPr>
            <a:spLocks noTextEdit="1"/>
          </p:cNvSpPr>
          <p:nvPr/>
        </p:nvSpPr>
        <p:spPr>
          <a:xfrm>
            <a:off x="1676400" y="0"/>
            <a:ext cx="5867400" cy="1752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92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DỤC TRẺ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Oval 21">
            <a:hlinkClick r:id="rId7" action="ppaction://hlinksldjump"/>
          </p:cNvPr>
          <p:cNvSpPr/>
          <p:nvPr/>
        </p:nvSpPr>
        <p:spPr>
          <a:xfrm>
            <a:off x="457200" y="1676400"/>
            <a:ext cx="8153400" cy="3657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n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các con nhớ phải giữ gìn đôi tay không sách áo cũng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bị bẩn ngay .khi chơi song các con nhớ phải rửa tay băng x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rửa các con nhơ phải rửa dưới vòi nước vặn  vòi nước nhỏ chỉ đủ để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.khi chơi các con nhớ phải nhường đồ chơi cho các em bé .khi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các con nhường đồ chơi cho bạn nhé.Hôm nay các con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muốn tặng các cô bông hoa tươi đẹp không ,hôm nay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có 1 bức tranh vẽ về những bông hoa tươi đẹp đấy /nhưng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chưa kịp tô m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,chúng mình  có muốn giúp cô tô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những bông hoa thật đẹp để tặng cho các cô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nhé /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</p:childTnLst>
        </p:cTn>
      </p:par>
    </p:tnLst>
    <p:bldLst>
      <p:bldP spid="38933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0" name="Picture 4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WordArt 5"/>
          <p:cNvSpPr>
            <a:spLocks noTextEdit="1"/>
          </p:cNvSpPr>
          <p:nvPr/>
        </p:nvSpPr>
        <p:spPr>
          <a:xfrm>
            <a:off x="1676400" y="2286000"/>
            <a:ext cx="7010400" cy="2057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 BÔNG HOA TẶNG CÔ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4" name="MeVaCo-QuynhNhu_85v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3391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2772" name="Picture 4" descr="AY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WordArt 5"/>
          <p:cNvSpPr>
            <a:spLocks noTextEdit="1"/>
          </p:cNvSpPr>
          <p:nvPr/>
        </p:nvSpPr>
        <p:spPr>
          <a:xfrm>
            <a:off x="1371600" y="1066800"/>
            <a:ext cx="6477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 biệt hẹn gặp lại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WordArt 6"/>
          <p:cNvSpPr>
            <a:spLocks noTextEdit="1"/>
          </p:cNvSpPr>
          <p:nvPr/>
        </p:nvSpPr>
        <p:spPr>
          <a:xfrm>
            <a:off x="1524000" y="4038600"/>
            <a:ext cx="6781800" cy="1825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4102" name="Picture 6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WordArt 8"/>
          <p:cNvSpPr>
            <a:spLocks noTextEdit="1"/>
          </p:cNvSpPr>
          <p:nvPr/>
        </p:nvSpPr>
        <p:spPr>
          <a:xfrm>
            <a:off x="1828800" y="838200"/>
            <a:ext cx="5257800" cy="1219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56454"/>
              </a:avLst>
            </a:prstTxWarp>
            <a:normAutofit/>
          </a:bodyPr>
          <a:p>
            <a:pPr algn="ctr" eaLnBrk="0" hangingPunct="0"/>
            <a:r>
              <a:rPr lang="en-US" sz="44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 </a:t>
            </a:r>
            <a:r>
              <a:rPr lang="en-US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CÔ, B</a:t>
            </a:r>
            <a:r>
              <a:rPr lang="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en-US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TRONG TR</a:t>
            </a:r>
            <a:r>
              <a:rPr lang="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ỜNG - LỄ HỘI TR</a:t>
            </a:r>
            <a:r>
              <a:rPr lang="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en-US" altLang="en-US" sz="1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RẰM</a:t>
            </a:r>
            <a:endParaRPr lang="en-US" altLang="en-US" sz="12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9"/>
          <p:cNvSpPr>
            <a:spLocks noTextEdit="1"/>
          </p:cNvSpPr>
          <p:nvPr/>
        </p:nvSpPr>
        <p:spPr>
          <a:xfrm>
            <a:off x="1828800" y="1524000"/>
            <a:ext cx="5105400" cy="10715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WordArt 10"/>
          <p:cNvSpPr>
            <a:spLocks noTextEdit="1"/>
          </p:cNvSpPr>
          <p:nvPr/>
        </p:nvSpPr>
        <p:spPr>
          <a:xfrm>
            <a:off x="2886075" y="2895600"/>
            <a:ext cx="4276725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chemeClr val="tx2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 : Cô dạy </a:t>
            </a:r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WordArt 11"/>
          <p:cNvSpPr>
            <a:spLocks noTextEdit="1"/>
          </p:cNvSpPr>
          <p:nvPr/>
        </p:nvSpPr>
        <p:spPr>
          <a:xfrm>
            <a:off x="3124200" y="3886200"/>
            <a:ext cx="45720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8" name="co va me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1744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78860280327_honn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5410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WordArt 8"/>
          <p:cNvSpPr>
            <a:spLocks noTextEdit="1"/>
          </p:cNvSpPr>
          <p:nvPr/>
        </p:nvSpPr>
        <p:spPr>
          <a:xfrm>
            <a:off x="1143000" y="1752600"/>
            <a:ext cx="4648200" cy="9810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05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 Cô dạy</a:t>
            </a:r>
            <a:endParaRPr lang="en-US" sz="36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34820" name="Rectangle 4"/>
          <p:cNvSpPr/>
          <p:nvPr/>
        </p:nvSpPr>
        <p:spPr>
          <a:xfrm>
            <a:off x="0" y="-30480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                                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;phạm Hổ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bẩn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miệng nó xinh thế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nói điều hay thôi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5" descr="glitterimagescartoons38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48200"/>
            <a:ext cx="16764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glitterimagescartoons38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10400" y="4724400"/>
            <a:ext cx="16002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7"/>
          <p:cNvSpPr>
            <a:spLocks noTextEdit="1"/>
          </p:cNvSpPr>
          <p:nvPr/>
        </p:nvSpPr>
        <p:spPr>
          <a:xfrm>
            <a:off x="1371600" y="-228600"/>
            <a:ext cx="5715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1</a:t>
            </a:r>
            <a:endParaRPr lang="en-US" sz="3600" b="1">
              <a:solidFill>
                <a:srgbClr val="CC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4" name="Picture 8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00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810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WordArt 12"/>
          <p:cNvSpPr>
            <a:spLocks noTextEdit="1"/>
          </p:cNvSpPr>
          <p:nvPr/>
        </p:nvSpPr>
        <p:spPr>
          <a:xfrm>
            <a:off x="2514600" y="1295400"/>
            <a:ext cx="33528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23"/>
              </a:avLst>
            </a:prstTxWarp>
            <a:normAutofit/>
          </a:bodyPr>
          <a:p>
            <a:pPr algn="ctr" eaLnBrk="0" hangingPunct="0"/>
            <a:r>
              <a:rPr lang="en-US" sz="32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 dạy</a:t>
            </a:r>
            <a:endParaRPr lang="en-US" sz="32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228600" y="838200"/>
            <a:ext cx="43434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1843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7" name="Picture 5" descr="mẹ và các c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304800"/>
            <a:ext cx="3810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幸福家庭生活主题图片-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4850" cy="343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ban tay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733800"/>
            <a:ext cx="43434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8436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436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4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8436">
                                            <p:txEl>
                                              <p:charRg st="44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1946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 bẩn 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1" name="Picture 5" descr="Sách bú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3505200"/>
            <a:ext cx="4267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ruatay2_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"/>
            <a:ext cx="4343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coupon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0485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8" descr="1341557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438400"/>
            <a:ext cx="4191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2131541666-1-9502b282d3f9f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95600"/>
            <a:ext cx="38862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0" descr="194_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2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charRg st="2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1509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miệng nó xinh thế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Chỉ nói điều hay thôi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1511" name="Picture 7" descr="2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4800"/>
            <a:ext cx="44196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tatnoing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95800"/>
            <a:ext cx="3352800" cy="207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hi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"/>
            <a:ext cx="3886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4864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3340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40965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0245" name="Picture 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71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AutoShape 8"/>
          <p:cNvSpPr/>
          <p:nvPr/>
        </p:nvSpPr>
        <p:spPr>
          <a:xfrm rot="-193955">
            <a:off x="1838325" y="6170613"/>
            <a:ext cx="5640388" cy="6858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8" name="Picture 9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76800"/>
            <a:ext cx="3124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7888"/>
            <a:ext cx="2209800" cy="179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76200"/>
            <a:ext cx="3581400" cy="126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66800"/>
            <a:ext cx="21336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981200"/>
            <a:ext cx="1600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1676400" cy="134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685800"/>
            <a:ext cx="2286000" cy="80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WordArt 16"/>
          <p:cNvSpPr>
            <a:spLocks noTextEdit="1"/>
          </p:cNvSpPr>
          <p:nvPr/>
        </p:nvSpPr>
        <p:spPr>
          <a:xfrm>
            <a:off x="1524000" y="0"/>
            <a:ext cx="66294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GIẢNG NỘI DUNG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6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0"/>
            <a:ext cx="16764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90800"/>
            <a:ext cx="1676400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96200" y="581025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862" flipH="1">
            <a:off x="7924800" y="243840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862" flipH="1">
            <a:off x="7848600" y="365760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8006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66800"/>
            <a:ext cx="21336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1430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6" name="Oval 36"/>
          <p:cNvSpPr/>
          <p:nvPr/>
        </p:nvSpPr>
        <p:spPr>
          <a:xfrm rot="-5400000">
            <a:off x="2857500" y="-342900"/>
            <a:ext cx="2819400" cy="762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sz="2800" dirty="0">
              <a:latin typeface="Arial" panose="020B0604020202020204" pitchFamily="34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cô dạy các con phải giữ gìn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tay luôn sạch sẽ không sách áo cũng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sẽ bị bẩn .các con  không được cãi nhau                                       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chỉ nói nhũng điều hay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điều ngoan thôi.     </a:t>
            </a:r>
            <a:r>
              <a:rPr sz="2800" dirty="0">
                <a:latin typeface="Arial" panose="020B0604020202020204" pitchFamily="34" charset="0"/>
              </a:rPr>
              <a:t>                        .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0266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096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7244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2209800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006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2051</Words>
  <Application>WPS Slides</Application>
  <PresentationFormat>On-screen Show (4:3)</PresentationFormat>
  <Paragraphs>163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- VQD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Quang Duong</dc:creator>
  <cp:lastModifiedBy>Giang Nguyễn</cp:lastModifiedBy>
  <cp:revision>33</cp:revision>
  <dcterms:created xsi:type="dcterms:W3CDTF">2012-11-11T07:04:36Z</dcterms:created>
  <dcterms:modified xsi:type="dcterms:W3CDTF">2025-04-21T14:19:38Z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B0EDA0574C924BFABAB5EE84344C5F3C_13</vt:lpwstr>
  </property>
  <property fmtid="{D5CDD505-2E9C-101B-9397-08002B2CF9AE}" pid="3" name="KSOProductBuildVer">
    <vt:lpwstr>1033-12.2.0.20795</vt:lpwstr>
  </property>
</Properties>
</file>