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4" ContentType="video/mp4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3"/>
    <p:sldId id="260" r:id="rId4"/>
    <p:sldId id="257" r:id="rId5"/>
    <p:sldId id="258" r:id="rId6"/>
    <p:sldId id="265" r:id="rId7"/>
    <p:sldId id="259" r:id="rId8"/>
    <p:sldId id="26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27"/>
  </p:normalViewPr>
  <p:slideViewPr>
    <p:cSldViewPr snapToGrid="0" snapToObjects="1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8CD51-8FD4-9E4A-8397-049DCEEE6848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77770-7088-094E-834A-6DDB0E2F784E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hyperlink" Target="../Local%20Settings/Luan/PW%20HAI%20PHONG/5%20-%20The%20gioi%20quanh%20be%20-CHUAN/CACFILE/chua%20dung.wav" TargetMode="External"/><Relationship Id="rId2" Type="http://schemas.openxmlformats.org/officeDocument/2006/relationships/image" Target="../media/image3.GIF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.png"/><Relationship Id="rId7" Type="http://schemas.microsoft.com/office/2007/relationships/media" Target="../media/media2.mp3"/><Relationship Id="rId6" Type="http://schemas.openxmlformats.org/officeDocument/2006/relationships/audio" Target="NULL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hyperlink" Target="../Local%20Settings/Luan/PW%20HAI%20PHONG/5%20-%20The%20gioi%20quanh%20be%20-CHUAN/CACFILE/chua%20dung.wav" TargetMode="External"/><Relationship Id="rId2" Type="http://schemas.openxmlformats.org/officeDocument/2006/relationships/image" Target="../media/image3.GIF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787719" y="336198"/>
            <a:ext cx="60198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000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616075" y="3104281"/>
            <a:ext cx="59344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+DH: Bông hoa mừng cô</a:t>
            </a:r>
            <a:endParaRPr lang="vi-VN" altLang="vi-VN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(T/g: Trần Thị Duyên) </a:t>
            </a:r>
            <a:endParaRPr lang="vi-VN" altLang="vi-VN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326" y="6497869"/>
            <a:ext cx="309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272034" y="1537374"/>
            <a:ext cx="79149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5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ÂM NHẠC</a:t>
            </a:r>
            <a:endParaRPr lang="vi-VN" altLang="vi-VN" sz="5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915268" y="4334348"/>
            <a:ext cx="62717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+NH: Bông hồng tặng cô</a:t>
            </a:r>
            <a:endParaRPr lang="vi-VN" altLang="vi-VN" sz="4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(T/g: Trần Quang Huy).</a:t>
            </a:r>
            <a:endParaRPr lang="vi-VN" altLang="vi-VN" sz="4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00"/>
    </mc:Choice>
    <mc:Fallback>
      <p:transition spd="slow" advTm="4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6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0" y="38100"/>
            <a:ext cx="8191500" cy="6781800"/>
          </a:xfrm>
          <a:prstGeom prst="rect">
            <a:avLst/>
          </a:prstGeom>
        </p:spPr>
      </p:pic>
      <p:pic>
        <p:nvPicPr>
          <p:cNvPr id="5" name="Picture 21" descr="D:\AAA\anh dep\gif_icon38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1920">
            <a:off x="-62853" y="4996110"/>
            <a:ext cx="971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292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D:\AAA\anh dep\gif_icon38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4333" flipV="1">
            <a:off x="11131791" y="4977241"/>
            <a:ext cx="971550" cy="71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796" y="505326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31" y="18905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10000">
        <p15:prstTrans prst="pageCurlDouble"/>
      </p:transition>
    </mc:Choice>
    <mc:Fallback>
      <p:transition spd="slow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ông Hoa Mừng Cô - Xuân Mai - OFFICIAL LÀNG VĂN VIDEO" descr="Bông Hoa Mừng Cô - Xuân Mai - OFFICIAL LÀNG VĂN 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880.062012" end="49610.91015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4480" y="0"/>
            <a:ext cx="92583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14363"/>
            <a:ext cx="12192000" cy="76009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7239" y="868102"/>
            <a:ext cx="5622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theo nhạc</a:t>
            </a:r>
            <a:endParaRPr lang="vi-VN" sz="7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000"/>
    </mc:Choice>
    <mc:Fallback>
      <p:transition spd="slow" advTm="4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0" y="38100"/>
            <a:ext cx="8191500" cy="6781800"/>
          </a:xfrm>
          <a:prstGeom prst="rect">
            <a:avLst/>
          </a:prstGeom>
        </p:spPr>
      </p:pic>
      <p:pic>
        <p:nvPicPr>
          <p:cNvPr id="5" name="Picture 21" descr="D:\AAA\anh dep\gif_icon38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1920">
            <a:off x="-62853" y="4996110"/>
            <a:ext cx="971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292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D:\AAA\anh dep\gif_icon38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4333" flipV="1">
            <a:off x="11131791" y="4977241"/>
            <a:ext cx="971550" cy="71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796" y="505326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31" y="18905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ông hoa mc 1.17" descr="Bông hoa mc 1.17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st="2653.564209" end="88412.28906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14407" y="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74000">
        <p15:prstTrans prst="pageCurlDouble"/>
      </p:transition>
    </mc:Choice>
    <mc:Fallback>
      <p:transition spd="slow" advTm="7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514475" y="2226556"/>
            <a:ext cx="9143997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hát:</a:t>
            </a:r>
            <a:endParaRPr lang="vi-VN" altLang="vi-VN" sz="6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 hồng </a:t>
            </a:r>
            <a:r>
              <a:rPr lang="vi-VN" altLang="vi-VN" sz="4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 cô</a:t>
            </a:r>
            <a:endParaRPr lang="vi-VN" altLang="vi-VN" sz="4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Quang Huy)</a:t>
            </a:r>
            <a:endParaRPr lang="vi-VN" altLang="vi-VN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WPS Slides</Application>
  <PresentationFormat>Widescreen</PresentationFormat>
  <Paragraphs>16</Paragraphs>
  <Slides>7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 Nguyen</dc:creator>
  <cp:lastModifiedBy>Giang Nguyễn</cp:lastModifiedBy>
  <cp:revision>15</cp:revision>
  <dcterms:created xsi:type="dcterms:W3CDTF">2022-03-06T13:57:00Z</dcterms:created>
  <dcterms:modified xsi:type="dcterms:W3CDTF">2025-04-23T13:19:41Z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AC49889188774BF5B71492D9CB373BE8_13</vt:lpwstr>
  </property>
  <property fmtid="{D5CDD505-2E9C-101B-9397-08002B2CF9AE}" pid="3" name="KSOProductBuildVer">
    <vt:lpwstr>1033-12.2.0.20795</vt:lpwstr>
  </property>
</Properties>
</file>