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99" r:id="rId6"/>
    <p:sldId id="265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-619960" y="0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THỊ XÃ BUÔN HỒ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991101" y="2967335"/>
            <a:ext cx="42098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vật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508733" y="3849095"/>
            <a:ext cx="11683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Con </a:t>
            </a:r>
            <a:r>
              <a:rPr lang="vi-VN" sz="4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cào cào</a:t>
            </a:r>
            <a:endParaRPr lang="en-US" sz="40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vỗ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tay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theo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ca)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297067" y="1817049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2531052" y="2967335"/>
            <a:ext cx="7129902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ĐỒ RÊ MÍ</a:t>
            </a: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88937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1722783" y="530087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  <p:pic>
        <p:nvPicPr>
          <p:cNvPr id="4" name="con_chuon_chuon_beat_-_nhac_beat_bai_con_chuon_chuon_296201710 (mp3cut.net)">
            <a:hlinkClick r:id="" action="ppaction://media"/>
            <a:extLst>
              <a:ext uri="{FF2B5EF4-FFF2-40B4-BE49-F238E27FC236}">
                <a16:creationId xmlns:a16="http://schemas.microsoft.com/office/drawing/2014/main" id="{40AE0A70-162B-4642-812B-46642329F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2484" y="3723861"/>
            <a:ext cx="1680442" cy="14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356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  <p:pic>
        <p:nvPicPr>
          <p:cNvPr id="4" name="con_chuon_chuon_beat_-_nhac_beat_bai_con_chuon_chuon_296201710 (mp3cut.net)">
            <a:hlinkClick r:id="" action="ppaction://media"/>
            <a:extLst>
              <a:ext uri="{FF2B5EF4-FFF2-40B4-BE49-F238E27FC236}">
                <a16:creationId xmlns:a16="http://schemas.microsoft.com/office/drawing/2014/main" id="{402C76D2-EC01-43C5-ADD0-D3DC18ADB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6887" y="1974574"/>
            <a:ext cx="99391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EECBA-A1C3-4D4C-B785-ACC867B5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" y="83042"/>
            <a:ext cx="11966713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962C4-FB33-453D-8148-F5019B750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58" y="1577826"/>
            <a:ext cx="576281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2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EECBA-A1C3-4D4C-B785-ACC867B50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7" y="83042"/>
            <a:ext cx="11966713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962C4-FB33-453D-8148-F5019B750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58" y="1577826"/>
            <a:ext cx="6159053" cy="4762500"/>
          </a:xfrm>
          <a:prstGeom prst="rect">
            <a:avLst/>
          </a:prstGeom>
        </p:spPr>
      </p:pic>
      <p:pic>
        <p:nvPicPr>
          <p:cNvPr id="4" name="Chị Ong Nâu Và Em Bé ♪ Bé MAI VY Thần Đông Âm Nhạc Việt Nam [MV Official] (1)">
            <a:hlinkClick r:id="" action="ppaction://media"/>
            <a:extLst>
              <a:ext uri="{FF2B5EF4-FFF2-40B4-BE49-F238E27FC236}">
                <a16:creationId xmlns:a16="http://schemas.microsoft.com/office/drawing/2014/main" id="{63330F66-F7F8-4512-8E2C-6DB47E851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70" y="160426"/>
            <a:ext cx="11953460" cy="6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  <p:pic>
        <p:nvPicPr>
          <p:cNvPr id="2" name="Chị Ong Nâu Và Em Bé ♪ Bé MAI VY Thần Đông Âm Nhạc Việt Nam [MV Official] (1)">
            <a:hlinkClick r:id="" action="ppaction://media"/>
            <a:extLst>
              <a:ext uri="{FF2B5EF4-FFF2-40B4-BE49-F238E27FC236}">
                <a16:creationId xmlns:a16="http://schemas.microsoft.com/office/drawing/2014/main" id="{CE4E183B-09D8-4F71-B0AC-C8AE748C9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181862"/>
            <a:ext cx="649357" cy="7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2A7E43-D92F-4C8F-91A2-E13210553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02" y="1714351"/>
            <a:ext cx="4572396" cy="34292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731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nhạc:Khiêu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466F00A0-8C59-40F6-AC6B-94203260B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452" y="2650435"/>
            <a:ext cx="2027582" cy="21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89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15</cp:revision>
  <dcterms:created xsi:type="dcterms:W3CDTF">2022-10-24T05:30:26Z</dcterms:created>
  <dcterms:modified xsi:type="dcterms:W3CDTF">2025-04-24T12:53:23Z</dcterms:modified>
</cp:coreProperties>
</file>