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2" r:id="rId3"/>
    <p:sldId id="266" r:id="rId5"/>
    <p:sldId id="259" r:id="rId6"/>
    <p:sldId id="263" r:id="rId7"/>
    <p:sldId id="261" r:id="rId8"/>
    <p:sldId id="265" r:id="rId9"/>
    <p:sldId id="264" r:id="rId10"/>
    <p:sldId id="26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88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A2564-9AED-43A1-8420-5A7357FEA00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686A8-AD66-4961-B33E-213E7F2DB72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9686A8-AD66-4961-B33E-213E7F2DB72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89CF6-4E4E-41F9-8F70-6B12E2E0A24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28CB-7C00-43F4-98B6-A99B95549F0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89CF6-4E4E-41F9-8F70-6B12E2E0A24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2528CB-7C00-43F4-98B6-A99B95549F0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6" Type="http://schemas.microsoft.com/office/2007/relationships/media" Target="file:///C:\Users\DELL\Desktop\B&#192;I%20THI%20T&#7880;NH%202020%20-%202021\TiengMayBayHaCanh-VA-6803903.mp3" TargetMode="External"/><Relationship Id="rId5" Type="http://schemas.openxmlformats.org/officeDocument/2006/relationships/audio" Target="file:///C:\Users\DELL\Desktop\B&#192;I%20THI%20T&#7880;NH%202020%20-%202021\TiengMayBayHaCanh-VA-6803903.mp3" TargetMode="External"/><Relationship Id="rId4" Type="http://schemas.openxmlformats.org/officeDocument/2006/relationships/image" Target="../media/image2.png"/><Relationship Id="rId3" Type="http://schemas.microsoft.com/office/2007/relationships/media" Target="file:///C:\Users\DELL\Desktop\B&#192;I%20THI%20T&#7880;NH%202020%20-%202021\Anh-Phi-Cong-Oi-Duc-Anh%20-%20Part%20%20dacat.mp3" TargetMode="External"/><Relationship Id="rId2" Type="http://schemas.openxmlformats.org/officeDocument/2006/relationships/audio" Target="file:///C:\Users\DELL\Desktop\B&#192;I%20THI%20T&#7880;NH%202020%20-%202021\Anh-Phi-Cong-Oi-Duc-Anh%20-%20Part%20%20dacat.mp3" TargetMode="External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microsoft.com/office/2007/relationships/media" Target="file:///C:\Users\DELL\Desktop\B&#192;I%20THI%20T&#7880;NH%202020%20-%202021\DenXanhDenDo-BaoAn-2429759%20-%20Part%20dacat.mp3" TargetMode="External"/><Relationship Id="rId3" Type="http://schemas.openxmlformats.org/officeDocument/2006/relationships/audio" Target="file:///C:\Users\DELL\Desktop\B&#192;I%20THI%20T&#7880;NH%202020%20-%202021\DenXanhDenDo-BaoAn-2429759%20-%20Part%20dacat.mp3" TargetMode="External"/><Relationship Id="rId2" Type="http://schemas.openxmlformats.org/officeDocument/2006/relationships/image" Target="../media/image9.jpeg"/><Relationship Id="rId1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49387014_ex  2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0899" name="WordArt 3" descr="Sphere"/>
          <p:cNvSpPr>
            <a:spLocks noChangeArrowheads="1" noChangeShapeType="1" noTextEdit="1"/>
          </p:cNvSpPr>
          <p:nvPr/>
        </p:nvSpPr>
        <p:spPr bwMode="auto">
          <a:xfrm>
            <a:off x="685800" y="381000"/>
            <a:ext cx="8001000" cy="6477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i="1" kern="10" dirty="0">
                <a:ln w="9525">
                  <a:solidFill>
                    <a:srgbClr val="CC00CC"/>
                  </a:solidFill>
                  <a:round/>
                </a:ln>
                <a:pattFill prst="sphere">
                  <a:fgClr>
                    <a:srgbClr val="0000FF"/>
                  </a:fgClr>
                  <a:bgClr>
                    <a:srgbClr val="FF0000"/>
                  </a:bgClr>
                </a:patt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endParaRPr lang="en-US" sz="3600" b="1" i="1" kern="10" dirty="0">
              <a:ln w="9525">
                <a:solidFill>
                  <a:srgbClr val="CC00CC"/>
                </a:solidFill>
                <a:round/>
              </a:ln>
              <a:pattFill prst="sphere">
                <a:fgClr>
                  <a:srgbClr val="0000FF"/>
                </a:fgClr>
                <a:bgClr>
                  <a:srgbClr val="FF0000"/>
                </a:bgClr>
              </a:patt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0900" name="WordArt 4"/>
          <p:cNvSpPr>
            <a:spLocks noChangeArrowheads="1" noChangeShapeType="1" noTextEdit="1"/>
          </p:cNvSpPr>
          <p:nvPr/>
        </p:nvSpPr>
        <p:spPr bwMode="auto">
          <a:xfrm>
            <a:off x="1219200" y="2286000"/>
            <a:ext cx="69056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CHỦ ĐỀ </a:t>
            </a:r>
            <a:r>
              <a:rPr lang="vi-VN" sz="24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:</a:t>
            </a:r>
            <a:r>
              <a:rPr lang="en-US" altLang="vi-VN" sz="24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 Trường mầm non </a:t>
            </a:r>
            <a:endParaRPr lang="vi-VN" sz="240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  <a:p>
            <a:pPr algn="ctr"/>
            <a:endParaRPr lang="en-US" sz="240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0901" name="WordArt 5"/>
          <p:cNvSpPr>
            <a:spLocks noChangeArrowheads="1" noChangeShapeType="1" noTextEdit="1"/>
          </p:cNvSpPr>
          <p:nvPr/>
        </p:nvSpPr>
        <p:spPr bwMode="auto">
          <a:xfrm>
            <a:off x="1219200" y="4724400"/>
            <a:ext cx="684847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Giáo viên:</a:t>
            </a:r>
            <a:r>
              <a:rPr lang="en-US" altLang="vi-VN" sz="3600" b="1" kern="10">
                <a:ln w="9525">
                  <a:solidFill>
                    <a:srgbClr val="FF0000"/>
                  </a:solidFill>
                  <a:round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Nguyễn Thị Hương Giang</a:t>
            </a:r>
            <a:endParaRPr lang="en-US" altLang="vi-VN" sz="3600" b="1" kern="10">
              <a:ln w="9525">
                <a:solidFill>
                  <a:srgbClr val="FF0000"/>
                </a:solidFill>
                <a:round/>
              </a:ln>
              <a:solidFill>
                <a:srgbClr val="FF00FF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-228600" y="3505200"/>
            <a:ext cx="914400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Bạn mới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Anh-Phi-Cong-Oi-Duc-Anh - Part  dacat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1400" y="5791200"/>
            <a:ext cx="1371600" cy="914400"/>
          </a:xfrm>
          <a:prstGeom prst="rect">
            <a:avLst/>
          </a:prstGeom>
        </p:spPr>
      </p:pic>
      <p:pic>
        <p:nvPicPr>
          <p:cNvPr id="8" name="TiengMayBayHaCanh-VA-6803903.mp3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57200" y="5943600"/>
            <a:ext cx="1066800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11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073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0899" grpId="0" animBg="1"/>
      <p:bldP spid="80900" grpId="0" animBg="1"/>
      <p:bldP spid="80901" grpId="0" animBg="1"/>
      <p:bldP spid="8090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trường mầm non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48640" y="1600200"/>
            <a:ext cx="8046085" cy="4526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685800"/>
            <a:ext cx="39482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 descr="Bai-tho-ban-moi-den-truong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98220" y="1600200"/>
            <a:ext cx="7146290" cy="452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sp>
        <p:nvSpPr>
          <p:cNvPr id="5123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5124" name="Line 8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 descr="30143010-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445" y="0"/>
            <a:ext cx="888047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53035"/>
            <a:ext cx="50025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mới đến trường</a:t>
            </a:r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còn nhút nhát</a:t>
            </a:r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i-Tho-Ban-Moi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57200" y="1876425"/>
            <a:ext cx="8229600" cy="39731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143001"/>
            <a:ext cx="394823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dạy bạn hát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 bạn cùng chơi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 descr="Cung-choi-voi-ban-moi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553210" y="1600200"/>
            <a:ext cx="6036945" cy="4526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1143001"/>
            <a:ext cx="3948232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thấy cô cười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khen đoàn kết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1" descr="hoa-bo-cong-anh-11.jp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TextBox 2"/>
          <p:cNvSpPr txBox="1">
            <a:spLocks noChangeArrowheads="1"/>
          </p:cNvSpPr>
          <p:nvPr/>
        </p:nvSpPr>
        <p:spPr bwMode="auto">
          <a:xfrm>
            <a:off x="227013" y="293688"/>
            <a:ext cx="8689975" cy="11068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endParaRPr lang="en-US" sz="66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DenXanhDenDo-BaoAn-2429759 - Part dacat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10400" y="3733800"/>
            <a:ext cx="14478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576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62000" y="2133600"/>
            <a:ext cx="8153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CÁC CÔ MẠNH KHỎE</a:t>
            </a:r>
            <a:endParaRPr lang="en-US" sz="32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CHÁU CHĂM NGOAN</a:t>
            </a:r>
            <a:endParaRPr lang="en-US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WPS Slides</Application>
  <PresentationFormat>On-screen Show (4:3)</PresentationFormat>
  <Paragraphs>25</Paragraphs>
  <Slides>8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Times New Roman</vt:lpstr>
      <vt:lpstr>Century Gothic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Giang Nguyễn</cp:lastModifiedBy>
  <cp:revision>20</cp:revision>
  <dcterms:created xsi:type="dcterms:W3CDTF">2018-01-06T02:03:00Z</dcterms:created>
  <dcterms:modified xsi:type="dcterms:W3CDTF">2025-04-21T14:09:08Z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856097C348E74B66A412C24246313116_13</vt:lpwstr>
  </property>
  <property fmtid="{D5CDD505-2E9C-101B-9397-08002B2CF9AE}" pid="3" name="KSOProductBuildVer">
    <vt:lpwstr>1033-12.2.0.20795</vt:lpwstr>
  </property>
</Properties>
</file>