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7" r:id="rId3"/>
    <p:sldId id="323" r:id="rId5"/>
    <p:sldId id="272" r:id="rId6"/>
    <p:sldId id="292" r:id="rId7"/>
    <p:sldId id="293" r:id="rId8"/>
    <p:sldId id="321" r:id="rId9"/>
    <p:sldId id="322" r:id="rId10"/>
    <p:sldId id="294" r:id="rId11"/>
    <p:sldId id="324" r:id="rId12"/>
    <p:sldId id="299" r:id="rId13"/>
    <p:sldId id="320" r:id="rId14"/>
    <p:sldId id="259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FF"/>
    <a:srgbClr val="0066FF"/>
    <a:srgbClr val="FF3300"/>
    <a:srgbClr val="993300"/>
    <a:srgbClr val="00FFFF"/>
    <a:srgbClr val="9933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r>
              <a:rPr sz="1200" dirty="0"/>
              <a:t>Hồ Thị Đ</a:t>
            </a:r>
            <a:r>
              <a:rPr sz="1200" dirty="0">
                <a:latin typeface="Arial" panose="020B0604020202020204" pitchFamily="34" charset="0"/>
              </a:rPr>
              <a:t>à</a:t>
            </a:r>
            <a:r>
              <a:rPr sz="1200" dirty="0"/>
              <a:t>m</a:t>
            </a:r>
            <a:endParaRPr sz="1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endParaRPr sz="12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eaLnBrk="1" hangingPunct="1"/>
            <a:endParaRPr sz="1200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r>
              <a:rPr sz="1200" dirty="0"/>
              <a:t>Hồ Thị Đ</a:t>
            </a:r>
            <a:r>
              <a:rPr sz="1200" dirty="0">
                <a:latin typeface="Arial" panose="020B0604020202020204" pitchFamily="34" charset="0"/>
              </a:rPr>
              <a:t>à</a:t>
            </a:r>
            <a:r>
              <a:rPr sz="1200" dirty="0"/>
              <a:t>m</a:t>
            </a:r>
            <a:endParaRPr sz="1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endParaRPr sz="1200" dirty="0"/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eaLnBrk="1" hangingPunct="1"/>
            <a:endParaRPr sz="12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sz="1200" dirty="0"/>
              <a:t>Hồ Thị Đàm</a:t>
            </a:r>
            <a:endParaRPr sz="1200" dirty="0"/>
          </a:p>
        </p:txBody>
      </p:sp>
      <p:sp>
        <p:nvSpPr>
          <p:cNvPr id="1536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15364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6" Type="http://schemas.openxmlformats.org/officeDocument/2006/relationships/image" Target="../media/image17.png"/><Relationship Id="rId5" Type="http://schemas.microsoft.com/office/2007/relationships/media" Target="file:///E:\nh-c%20ng&#224;\co%20gia%20em%20la%20hoa%20eban.mp3" TargetMode="External"/><Relationship Id="rId4" Type="http://schemas.openxmlformats.org/officeDocument/2006/relationships/audio" Target="file:///E:\nh-c%20ng&#224;\co%20gia%20em%20la%20hoa%20eban.mp3" TargetMode="External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0" Type="http://schemas.openxmlformats.org/officeDocument/2006/relationships/vmlDrawing" Target="../drawings/vmlDrawing1.v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GIF"/><Relationship Id="rId7" Type="http://schemas.openxmlformats.org/officeDocument/2006/relationships/image" Target="../media/image4.png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0" Type="http://schemas.openxmlformats.org/officeDocument/2006/relationships/vmlDrawing" Target="../drawings/vmlDrawing3.vml"/><Relationship Id="rId1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7086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/>
          <p:nvPr/>
        </p:nvSpPr>
        <p:spPr>
          <a:xfrm flipV="1">
            <a:off x="0" y="152400"/>
            <a:ext cx="3200400" cy="1828800"/>
          </a:xfrm>
          <a:prstGeom prst="rect">
            <a:avLst/>
          </a:prstGeom>
          <a:gradFill rotWithShape="1">
            <a:gsLst>
              <a:gs pos="0">
                <a:srgbClr val="4C000F"/>
              </a:gs>
              <a:gs pos="100000">
                <a:srgbClr val="A5002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 eaLnBrk="0" hangingPunct="0"/>
            <a:endParaRPr lang="vi-VN" altLang="x-none" dirty="0">
              <a:latin typeface="Verdana" panose="020B0604030504040204" pitchFamily="34" charset="0"/>
            </a:endParaRPr>
          </a:p>
        </p:txBody>
      </p:sp>
      <p:sp>
        <p:nvSpPr>
          <p:cNvPr id="2052" name="Rectangle 4"/>
          <p:cNvSpPr/>
          <p:nvPr/>
        </p:nvSpPr>
        <p:spPr>
          <a:xfrm>
            <a:off x="3962400" y="5867400"/>
            <a:ext cx="5181600" cy="9906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-1066800" y="1157288"/>
            <a:ext cx="46482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>
              <a:spcBef>
                <a:spcPct val="50000"/>
              </a:spcBef>
            </a:pPr>
            <a:r>
              <a:rPr lang="vi-VN" altLang="x-none" sz="14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BÉ LÀM BAO NHIỀU NGHỀ</a:t>
            </a:r>
            <a:endParaRPr sz="14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Line 6"/>
          <p:cNvSpPr/>
          <p:nvPr/>
        </p:nvSpPr>
        <p:spPr>
          <a:xfrm>
            <a:off x="5486400" y="3505200"/>
            <a:ext cx="3124200" cy="0"/>
          </a:xfrm>
          <a:prstGeom prst="line">
            <a:avLst/>
          </a:prstGeom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5" name="Rectangle 7"/>
          <p:cNvSpPr/>
          <p:nvPr/>
        </p:nvSpPr>
        <p:spPr>
          <a:xfrm>
            <a:off x="4495800" y="59436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1600" b="1" dirty="0">
                <a:solidFill>
                  <a:srgbClr val="FF6600"/>
                </a:solidFill>
                <a:latin typeface="Arial" panose="020B0604020202020204" pitchFamily="34" charset="0"/>
              </a:rPr>
              <a:t>GV:</a:t>
            </a:r>
            <a:r>
              <a:rPr lang="vi-VN" altLang="x-none" sz="1600" b="1" dirty="0">
                <a:solidFill>
                  <a:srgbClr val="FF6600"/>
                </a:solidFill>
                <a:latin typeface="Arial" panose="020B0604020202020204" pitchFamily="34" charset="0"/>
              </a:rPr>
              <a:t> nguyễn thị tuyết nhung</a:t>
            </a:r>
            <a:r>
              <a:rPr sz="4000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endParaRPr sz="40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2056" name="Picture 8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Rectangle 9"/>
          <p:cNvSpPr/>
          <p:nvPr/>
        </p:nvSpPr>
        <p:spPr>
          <a:xfrm>
            <a:off x="762000" y="5334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Line 14"/>
          <p:cNvSpPr/>
          <p:nvPr/>
        </p:nvSpPr>
        <p:spPr>
          <a:xfrm>
            <a:off x="4343400" y="4419600"/>
            <a:ext cx="2895600" cy="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9" name="Line 15"/>
          <p:cNvSpPr/>
          <p:nvPr/>
        </p:nvSpPr>
        <p:spPr>
          <a:xfrm flipV="1">
            <a:off x="6400800" y="2362200"/>
            <a:ext cx="0" cy="2895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0" name="Line 16"/>
          <p:cNvSpPr/>
          <p:nvPr/>
        </p:nvSpPr>
        <p:spPr>
          <a:xfrm>
            <a:off x="5791200" y="3200400"/>
            <a:ext cx="2667000" cy="0"/>
          </a:xfrm>
          <a:prstGeom prst="line">
            <a:avLst/>
          </a:prstGeom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1" name="Line 17"/>
          <p:cNvSpPr/>
          <p:nvPr/>
        </p:nvSpPr>
        <p:spPr>
          <a:xfrm>
            <a:off x="4876800" y="2286000"/>
            <a:ext cx="0" cy="220980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0" name="Line 18"/>
          <p:cNvSpPr/>
          <p:nvPr/>
        </p:nvSpPr>
        <p:spPr>
          <a:xfrm flipV="1">
            <a:off x="3200400" y="2133600"/>
            <a:ext cx="0" cy="41148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91" name="Line 19"/>
          <p:cNvSpPr/>
          <p:nvPr/>
        </p:nvSpPr>
        <p:spPr>
          <a:xfrm>
            <a:off x="0" y="5867400"/>
            <a:ext cx="3886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4" name="Rectangle 20"/>
          <p:cNvSpPr/>
          <p:nvPr/>
        </p:nvSpPr>
        <p:spPr>
          <a:xfrm>
            <a:off x="4038600" y="63246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endParaRPr sz="40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3093" name="Rectangle 21"/>
          <p:cNvSpPr/>
          <p:nvPr/>
        </p:nvSpPr>
        <p:spPr>
          <a:xfrm>
            <a:off x="5105400" y="304800"/>
            <a:ext cx="39624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PHÒNG GD&amp;ĐT THỊ XÃ BUÔN HỒ</a:t>
            </a:r>
            <a:r>
              <a:rPr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94" name="Rectangle 22"/>
          <p:cNvSpPr/>
          <p:nvPr/>
        </p:nvSpPr>
        <p:spPr>
          <a:xfrm>
            <a:off x="4876800" y="685800"/>
            <a:ext cx="42672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TRƯỜNG MN HOA HỒNG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7" name="Line 23"/>
          <p:cNvSpPr/>
          <p:nvPr/>
        </p:nvSpPr>
        <p:spPr>
          <a:xfrm>
            <a:off x="5791200" y="1066800"/>
            <a:ext cx="3124200" cy="0"/>
          </a:xfrm>
          <a:prstGeom prst="line">
            <a:avLst/>
          </a:prstGeom>
          <a:ln w="3810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68" name="Picture 2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5791200" y="1928813"/>
            <a:ext cx="857250" cy="75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2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5334000" y="2438400"/>
            <a:ext cx="9906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27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5638800" y="2894013"/>
            <a:ext cx="1143000" cy="1011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Picture 28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477000" y="34290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2" name="Picture 29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7620000" y="26670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3" name="WordArt 34"/>
          <p:cNvSpPr>
            <a:spLocks noTextEdit="1"/>
          </p:cNvSpPr>
          <p:nvPr/>
        </p:nvSpPr>
        <p:spPr>
          <a:xfrm>
            <a:off x="990600" y="2819400"/>
            <a:ext cx="7315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cô giáo về dự giờ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3733800" y="166688"/>
            <a:ext cx="4953000" cy="1008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/>
            <a:r>
              <a:rPr b="1" dirty="0">
                <a:solidFill>
                  <a:srgbClr val="FFCC00"/>
                </a:solidFill>
                <a:latin typeface="Times New Roman" panose="02020603050405020304" pitchFamily="18" charset="0"/>
              </a:rPr>
              <a:t>         </a:t>
            </a:r>
            <a:r>
              <a:rPr dirty="0">
                <a:solidFill>
                  <a:srgbClr val="FFCC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Times New Roman" panose="02020603050405020304" pitchFamily="18" charset="0"/>
              </a:rPr>
              <a:t>É LÀM BAO NHIỀU NHGỀ</a:t>
            </a:r>
            <a:endParaRPr dirty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lvl="2" algn="ctr" eaLnBrk="1" hangingPunct="1">
              <a:spcBef>
                <a:spcPct val="50000"/>
              </a:spcBef>
            </a:pPr>
            <a:endParaRPr sz="28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Rectangle 10"/>
          <p:cNvSpPr/>
          <p:nvPr/>
        </p:nvSpPr>
        <p:spPr>
          <a:xfrm>
            <a:off x="-533400" y="228600"/>
            <a:ext cx="39624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endParaRPr lang="vi-VN" altLang="x-none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Rectangle 11"/>
          <p:cNvSpPr/>
          <p:nvPr/>
        </p:nvSpPr>
        <p:spPr>
          <a:xfrm>
            <a:off x="0" y="0"/>
            <a:ext cx="28956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276" name="Picture 13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AutoShape 15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278" name="AutoShape 16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70673" name="co gia em la hoa eban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1219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0" name="AutoShape 21" descr="9k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graphicFrame>
        <p:nvGraphicFramePr>
          <p:cNvPr id="11281" name="Object 29"/>
          <p:cNvGraphicFramePr>
            <a:graphicFrameLocks noChangeAspect="1"/>
          </p:cNvGraphicFramePr>
          <p:nvPr>
            <p:ph/>
          </p:nvPr>
        </p:nvGraphicFramePr>
        <p:xfrm>
          <a:off x="457200" y="1219200"/>
          <a:ext cx="8382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7" imgW="2543175" imgH="1800225" progId="StaticMetafile">
                  <p:embed/>
                </p:oleObj>
              </mc:Choice>
              <mc:Fallback>
                <p:oleObj name="" r:id="rId7" imgW="2543175" imgH="1800225" progId="StaticMetafile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8382000" cy="5638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19" fill="hold"/>
                                        <p:tgtEl>
                                          <p:spTgt spid="70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7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3733800" y="166688"/>
            <a:ext cx="4953000" cy="1008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/>
            <a:r>
              <a:rPr b="1" dirty="0">
                <a:solidFill>
                  <a:srgbClr val="FFCC00"/>
                </a:solidFill>
                <a:latin typeface="Times New Roman" panose="02020603050405020304" pitchFamily="18" charset="0"/>
              </a:rPr>
              <a:t>                 </a:t>
            </a:r>
            <a:endParaRPr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lvl="2" algn="ctr" eaLnBrk="1" hangingPunct="1">
              <a:spcBef>
                <a:spcPct val="50000"/>
              </a:spcBef>
            </a:pPr>
            <a:endParaRPr sz="28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7" name="Picture 10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1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2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0" name="AutoShape 13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2301" name="AutoShape 14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graphicFrame>
        <p:nvGraphicFramePr>
          <p:cNvPr id="12302" name="Object 20"/>
          <p:cNvGraphicFramePr>
            <a:graphicFrameLocks noChangeAspect="1"/>
          </p:cNvGraphicFramePr>
          <p:nvPr>
            <p:ph/>
          </p:nvPr>
        </p:nvGraphicFramePr>
        <p:xfrm>
          <a:off x="228600" y="1295400"/>
          <a:ext cx="8458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3333750" imgH="2219325" progId="StaticMetafile">
                  <p:embed/>
                </p:oleObj>
              </mc:Choice>
              <mc:Fallback>
                <p:oleObj name="" r:id="rId5" imgW="3333750" imgH="2219325" progId="StaticMetafil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228600" y="1295400"/>
                        <a:ext cx="8458200" cy="4876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3" descr="blumen-pflanzen130[1]"/>
          <p:cNvPicPr>
            <a:picLocks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381000" y="169863"/>
            <a:ext cx="8991600" cy="6565900"/>
          </a:xfrm>
          <a:ln/>
        </p:spPr>
      </p:pic>
      <p:graphicFrame>
        <p:nvGraphicFramePr>
          <p:cNvPr id="13315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1278255" imgH="1273810" progId="MS_ClipArt_Gallery.5">
                  <p:embed/>
                </p:oleObj>
              </mc:Choice>
              <mc:Fallback>
                <p:oleObj name="" r:id="rId2" imgW="1278255" imgH="1273810" progId="MS_ClipArt_Gallery.5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066800" cy="10636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8231188" y="5943600"/>
          <a:ext cx="912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4" imgW="1999615" imgH="1831340" progId="MS_ClipArt_Gallery.5">
                  <p:embed/>
                </p:oleObj>
              </mc:Choice>
              <mc:Fallback>
                <p:oleObj name="" r:id="rId4" imgW="1999615" imgH="1831340" progId="MS_ClipArt_Gallery.5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8231188" y="5943600"/>
                        <a:ext cx="912812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WordArt 4" descr="Narrow vertical"/>
          <p:cNvSpPr>
            <a:spLocks noTextEdit="1"/>
          </p:cNvSpPr>
          <p:nvPr/>
        </p:nvSpPr>
        <p:spPr>
          <a:xfrm>
            <a:off x="3124200" y="609600"/>
            <a:ext cx="26670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 THÚC</a:t>
            </a:r>
            <a:endParaRPr 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8" name="WordArt 5"/>
          <p:cNvSpPr>
            <a:spLocks noTextEdit="1"/>
          </p:cNvSpPr>
          <p:nvPr/>
        </p:nvSpPr>
        <p:spPr>
          <a:xfrm>
            <a:off x="914400" y="3581400"/>
            <a:ext cx="7315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 spc="-120"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TẠM BIỆT QUÝ CÔ GIÁO VÀ CÁC CHÁU !</a:t>
            </a:r>
            <a:endParaRPr lang="en-US" sz="2400" b="1" spc="-120"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9" name="Picture 6" descr="a_ton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19800" y="1997075"/>
            <a:ext cx="457200" cy="13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7" descr="a_ton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332038"/>
            <a:ext cx="609600" cy="182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8" descr="a_ton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752600" y="2895600"/>
            <a:ext cx="762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9" descr="a_ton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477000" y="2819400"/>
            <a:ext cx="762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0" descr="l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0"/>
            <a:ext cx="1524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1" descr="l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5800"/>
            <a:ext cx="2286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2" descr="Picture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3505200" y="304800"/>
            <a:ext cx="49530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/>
            <a:r>
              <a:rPr dirty="0">
                <a:solidFill>
                  <a:srgbClr val="FFCC00"/>
                </a:solidFill>
                <a:latin typeface="Arial" panose="020B0604020202020204" pitchFamily="34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Arial" panose="020B0604020202020204" pitchFamily="34" charset="0"/>
              </a:rPr>
              <a:t>É LÀM BAO NHIỀU NHGỀ</a:t>
            </a:r>
            <a:endParaRPr dirty="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pPr lvl="2" eaLnBrk="1" hangingPunct="1"/>
            <a:endParaRPr sz="28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3082" name="Picture 10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1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2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5" name="AutoShape 13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86" name="AutoShape 14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08559" name="Picture 15" descr="khcnpkkq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90600"/>
            <a:ext cx="35814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60" name="Picture 16" descr="gat27509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66800"/>
            <a:ext cx="3962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61" name="Picture 17" descr="ANd9GcT845szojdeU_T8akhdH87M15l8HZtLPVyQU5mMEKXXguid7pv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038600"/>
            <a:ext cx="3733800" cy="254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0" name="AutoShape 18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08563" name="Picture 19" descr="LAI%20XE-T211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038600"/>
            <a:ext cx="39624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7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8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Rectangle 9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4104" name="Text Box 10"/>
          <p:cNvSpPr txBox="1"/>
          <p:nvPr/>
        </p:nvSpPr>
        <p:spPr>
          <a:xfrm>
            <a:off x="3581400" y="-152400"/>
            <a:ext cx="49530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/>
            <a:r>
              <a:rPr b="1" dirty="0">
                <a:solidFill>
                  <a:srgbClr val="FFCC00"/>
                </a:solidFill>
                <a:latin typeface="Times New Roman" panose="02020603050405020304" pitchFamily="18" charset="0"/>
              </a:rPr>
              <a:t>                 </a:t>
            </a:r>
            <a:endParaRPr sz="20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lvl="2" algn="ctr" eaLnBrk="1" hangingPunct="1">
              <a:spcBef>
                <a:spcPct val="50000"/>
              </a:spcBef>
            </a:pPr>
            <a:r>
              <a:rPr dirty="0">
                <a:solidFill>
                  <a:srgbClr val="FFCC00"/>
                </a:solidFill>
                <a:latin typeface="Arial" panose="020B0604020202020204" pitchFamily="34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Arial" panose="020B0604020202020204" pitchFamily="34" charset="0"/>
              </a:rPr>
              <a:t>É LÀM BAO NHIỀU NHGỀ</a:t>
            </a:r>
            <a:endParaRPr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Rectangle 11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4106" name="Picture 19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0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1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9" name="AutoShape 24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5878" name="Text Box 38"/>
          <p:cNvSpPr txBox="1"/>
          <p:nvPr/>
        </p:nvSpPr>
        <p:spPr>
          <a:xfrm>
            <a:off x="304800" y="1066800"/>
            <a:ext cx="8534400" cy="518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000099"/>
                </a:solidFill>
                <a:latin typeface="Arial" panose="020B0604020202020204" pitchFamily="34" charset="0"/>
              </a:rPr>
              <a:t>Hoạt động </a:t>
            </a:r>
            <a:r>
              <a:rPr lang="vi-VN" altLang="x-none" b="1" dirty="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r>
              <a:rPr b="1" dirty="0">
                <a:solidFill>
                  <a:srgbClr val="000099"/>
                </a:solidFill>
                <a:latin typeface="Arial" panose="020B0604020202020204" pitchFamily="34" charset="0"/>
              </a:rPr>
              <a:t>: Đọc thơ: </a:t>
            </a:r>
            <a:r>
              <a:rPr b="1" dirty="0">
                <a:solidFill>
                  <a:srgbClr val="993300"/>
                </a:solidFill>
                <a:latin typeface="Arial" panose="020B0604020202020204" pitchFamily="34" charset="0"/>
              </a:rPr>
              <a:t>Bé làm bao nhiêu nghề</a:t>
            </a:r>
            <a:endParaRPr b="1" dirty="0">
              <a:solidFill>
                <a:srgbClr val="993300"/>
              </a:solidFill>
              <a:latin typeface="Arial" panose="020B0604020202020204" pitchFamily="34" charset="0"/>
            </a:endParaRPr>
          </a:p>
          <a:p>
            <a:pPr algn="ctr"/>
            <a:endParaRPr sz="2000" b="1" dirty="0">
              <a:solidFill>
                <a:srgbClr val="9933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0099"/>
                </a:solidFill>
                <a:latin typeface="Arial" panose="020B0604020202020204" pitchFamily="34" charset="0"/>
              </a:rPr>
              <a:t>Bé chơi làm thợ nề</a:t>
            </a:r>
            <a:endParaRPr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Xây nên bao nhà cửa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0099"/>
                </a:solidFill>
                <a:latin typeface="Arial" panose="020B0604020202020204" pitchFamily="34" charset="0"/>
              </a:rPr>
              <a:t>Bé chơi làm thợ mỏ</a:t>
            </a:r>
            <a:endParaRPr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Đào lên thật nhiều than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0099"/>
                </a:solidFill>
                <a:latin typeface="Arial" panose="020B0604020202020204" pitchFamily="34" charset="0"/>
              </a:rPr>
              <a:t>Bé chơi làm thợ hàn</a:t>
            </a:r>
            <a:endParaRPr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Nối nhịp cầu đất nước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Bé chơi làm thầy thuốc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                 Chữa bệnh cho m</a:t>
            </a:r>
            <a:r>
              <a:rPr lang="vi-VN" altLang="x-none" sz="2000" b="1" dirty="0">
                <a:solidFill>
                  <a:srgbClr val="FF3300"/>
                </a:solidFill>
                <a:latin typeface="Arial" panose="020B0604020202020204" pitchFamily="34" charset="0"/>
              </a:rPr>
              <a:t>ọi </a:t>
            </a:r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người 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000099"/>
                </a:solidFill>
                <a:latin typeface="Arial" panose="020B0604020202020204" pitchFamily="34" charset="0"/>
              </a:rPr>
              <a:t>                                               Bé chơi làm cô nuôi</a:t>
            </a:r>
            <a:endParaRPr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b="1" dirty="0">
                <a:solidFill>
                  <a:srgbClr val="000099"/>
                </a:solidFill>
                <a:latin typeface="Arial" panose="020B0604020202020204" pitchFamily="34" charset="0"/>
              </a:rPr>
              <a:t>                                              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Xúc ăn cho cháu bé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000099"/>
                </a:solidFill>
                <a:latin typeface="Arial" panose="020B0604020202020204" pitchFamily="34" charset="0"/>
              </a:rPr>
              <a:t>Một ngày ở nhà trẻ</a:t>
            </a:r>
            <a:endParaRPr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Bé làm bao nhiêu nghề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Chiều mẹ </a:t>
            </a:r>
            <a:r>
              <a:rPr lang="vi-VN" altLang="x-none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đến</a:t>
            </a:r>
            <a:r>
              <a:rPr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đón  về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Bé lại là cái cún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sz="2000" b="1" dirty="0">
                <a:latin typeface="Arial" panose="020B0604020202020204" pitchFamily="34" charset="0"/>
              </a:rPr>
              <a:t>                                                           </a:t>
            </a:r>
            <a:r>
              <a:rPr sz="1400" b="1" i="1" dirty="0">
                <a:solidFill>
                  <a:schemeClr val="folHlink"/>
                </a:solidFill>
                <a:latin typeface="Arial" panose="020B0604020202020204" pitchFamily="34" charset="0"/>
              </a:rPr>
              <a:t>Yên Thao</a:t>
            </a:r>
            <a:endParaRPr sz="1400" b="1" i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2971800" y="228600"/>
            <a:ext cx="49530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/>
            <a:r>
              <a:rPr dirty="0">
                <a:solidFill>
                  <a:srgbClr val="FFCC00"/>
                </a:solidFill>
                <a:latin typeface="Arial" panose="020B0604020202020204" pitchFamily="34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Arial" panose="020B0604020202020204" pitchFamily="34" charset="0"/>
              </a:rPr>
              <a:t>É LÀM BAO NHIỀU NHGỀ</a:t>
            </a:r>
            <a:endParaRPr b="1" dirty="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pPr lvl="2" eaLnBrk="1" hangingPunct="1"/>
            <a:endParaRPr sz="28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Rectangle 9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Rectangle 10"/>
          <p:cNvSpPr/>
          <p:nvPr/>
        </p:nvSpPr>
        <p:spPr>
          <a:xfrm>
            <a:off x="-533400" y="228600"/>
            <a:ext cx="39624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PHÒNG GD$ ĐT THỊ XÃ BUÔN HỒ</a:t>
            </a:r>
            <a:br>
              <a:rPr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TRƯỜNG MẪU GIÁO HOA PƠ LANG</a:t>
            </a:r>
            <a:endParaRPr sz="1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1" name="Picture 12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3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4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4" name="AutoShape 15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62480" name="Picture 16" descr="Imag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43000"/>
            <a:ext cx="84582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6" name="AutoShape 18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2486" name="Text Box 22"/>
          <p:cNvSpPr txBox="1"/>
          <p:nvPr/>
        </p:nvSpPr>
        <p:spPr>
          <a:xfrm>
            <a:off x="1371600" y="5791200"/>
            <a:ext cx="60960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lang="vi-VN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ợ xây</a:t>
            </a:r>
            <a:endParaRPr lang="vi-VN" altLang="x-none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3200400" y="304800"/>
            <a:ext cx="4953000" cy="1008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/>
            <a:r>
              <a:rPr dirty="0">
                <a:solidFill>
                  <a:srgbClr val="FFCC00"/>
                </a:solidFill>
                <a:latin typeface="Arial" panose="020B0604020202020204" pitchFamily="34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Arial" panose="020B0604020202020204" pitchFamily="34" charset="0"/>
              </a:rPr>
              <a:t>É LÀM BAO NHIỀU NHGỀ</a:t>
            </a:r>
            <a:endParaRPr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lvl="2" algn="ctr" eaLnBrk="1" hangingPunct="1">
              <a:spcBef>
                <a:spcPct val="50000"/>
              </a:spcBef>
            </a:pPr>
            <a:endParaRPr sz="28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Rectangle 9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r>
              <a:rPr lang="vi-VN" altLang="x-none" sz="2000" b="1" dirty="0">
                <a:solidFill>
                  <a:srgbClr val="FF00FF"/>
                </a:solidFill>
                <a:latin typeface="Arial" panose="020B0604020202020204" pitchFamily="34" charset="0"/>
              </a:rPr>
              <a:t>  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Rectangle 10"/>
          <p:cNvSpPr/>
          <p:nvPr/>
        </p:nvSpPr>
        <p:spPr>
          <a:xfrm>
            <a:off x="-533400" y="228600"/>
            <a:ext cx="39624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br>
              <a:rPr sz="1200" b="1" dirty="0">
                <a:solidFill>
                  <a:srgbClr val="FFFF99"/>
                </a:solidFill>
                <a:latin typeface="Arial" panose="020B0604020202020204" pitchFamily="34" charset="0"/>
              </a:rPr>
            </a:br>
            <a:br>
              <a:rPr sz="1200" b="1" dirty="0">
                <a:solidFill>
                  <a:srgbClr val="FFFF99"/>
                </a:solidFill>
                <a:latin typeface="Arial" panose="020B0604020202020204" pitchFamily="34" charset="0"/>
              </a:rPr>
            </a:br>
            <a:r>
              <a:rPr sz="1200" b="1" dirty="0">
                <a:solidFill>
                  <a:srgbClr val="FFFF99"/>
                </a:solidFill>
                <a:latin typeface="Arial" panose="020B0604020202020204" pitchFamily="34" charset="0"/>
              </a:rPr>
              <a:t>TRƯỜNG MẪU GIÁO HOAPƠ LANG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55" name="Picture 12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3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AutoShape 15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63505" name="Picture 17" descr="ANd9GcQPVXnPj11_HdRFx67TRWJghRPFEkvmhpBW8BNHDvXaI0zgrekLH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6800"/>
            <a:ext cx="8839200" cy="559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0" name="AutoShape 18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3510" name="Text Box 22"/>
          <p:cNvSpPr txBox="1"/>
          <p:nvPr/>
        </p:nvSpPr>
        <p:spPr>
          <a:xfrm>
            <a:off x="1371600" y="5791200"/>
            <a:ext cx="60960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Thợ mỏ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7176" name="Text Box 8"/>
          <p:cNvSpPr txBox="1"/>
          <p:nvPr/>
        </p:nvSpPr>
        <p:spPr>
          <a:xfrm>
            <a:off x="3733800" y="166688"/>
            <a:ext cx="4953000" cy="1008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eaLnBrk="1" hangingPunct="1"/>
            <a:r>
              <a:rPr b="1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dirty="0">
                <a:solidFill>
                  <a:srgbClr val="FFCC00"/>
                </a:solidFill>
                <a:latin typeface="Arial" panose="020B0604020202020204" pitchFamily="34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Arial" panose="020B0604020202020204" pitchFamily="34" charset="0"/>
              </a:rPr>
              <a:t>É LÀM BAO NHIỀU NHGỀ</a:t>
            </a:r>
            <a:endParaRPr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lvl="2" algn="ctr" eaLnBrk="1" hangingPunct="1">
              <a:spcBef>
                <a:spcPct val="50000"/>
              </a:spcBef>
            </a:pPr>
            <a:endParaRPr sz="28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Rectangle 9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Rectangle 10"/>
          <p:cNvSpPr/>
          <p:nvPr/>
        </p:nvSpPr>
        <p:spPr>
          <a:xfrm>
            <a:off x="-533400" y="228600"/>
            <a:ext cx="39624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1200" b="1" dirty="0">
                <a:solidFill>
                  <a:srgbClr val="FFFF99"/>
                </a:solidFill>
                <a:latin typeface="Arial" panose="020B0604020202020204" pitchFamily="34" charset="0"/>
              </a:rPr>
              <a:t>TRƯỜNG MẪU GIÁO HOA SEN</a:t>
            </a:r>
            <a:r>
              <a:rPr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Rectangle 11"/>
          <p:cNvSpPr/>
          <p:nvPr/>
        </p:nvSpPr>
        <p:spPr>
          <a:xfrm>
            <a:off x="0" y="0"/>
            <a:ext cx="2895600" cy="381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1200" b="1" dirty="0">
                <a:solidFill>
                  <a:srgbClr val="FFFF99"/>
                </a:solidFill>
                <a:latin typeface="Arial" panose="020B0604020202020204" pitchFamily="34" charset="0"/>
              </a:rPr>
              <a:t>PHÒNG GD&amp;ĐT THỊ XÃ BUÔN HỒ</a:t>
            </a:r>
            <a:r>
              <a:rPr sz="2700" b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180" name="Picture 12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1066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3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14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AutoShape 15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84" name="AutoShape 16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06513" name="Picture 17" descr="ANd9GcQDZLFxLM0qifKcknOQvvLmseWL-s6wXTBQZ24XPyfhHaZ2zd-v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524000"/>
            <a:ext cx="79248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14" name="Text Box 18"/>
          <p:cNvSpPr txBox="1"/>
          <p:nvPr/>
        </p:nvSpPr>
        <p:spPr>
          <a:xfrm>
            <a:off x="1371600" y="5791200"/>
            <a:ext cx="60960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Thợ hàn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3733800" y="166688"/>
            <a:ext cx="495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algn="ctr" eaLnBrk="1" hangingPunct="1">
              <a:spcBef>
                <a:spcPct val="50000"/>
              </a:spcBef>
            </a:pPr>
            <a:r>
              <a:rPr dirty="0">
                <a:solidFill>
                  <a:srgbClr val="FFCC00"/>
                </a:solidFill>
                <a:latin typeface="Arial" panose="020B0604020202020204" pitchFamily="34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Arial" panose="020B0604020202020204" pitchFamily="34" charset="0"/>
              </a:rPr>
              <a:t>É LÀM BAO NHIỀU NHGỀ</a:t>
            </a:r>
            <a:endParaRPr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Rectangle 9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8202" name="Picture 10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1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12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AutoShape 13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206" name="AutoShape 14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07535" name="Picture 15" descr="ANd9GcQ49CEtioohmdGb-AVY39oRCrgl44ENyAgVUKklSdaBPONanpdHo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2600"/>
            <a:ext cx="8001000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36" name="Text Box 16"/>
          <p:cNvSpPr txBox="1"/>
          <p:nvPr/>
        </p:nvSpPr>
        <p:spPr>
          <a:xfrm>
            <a:off x="1524000" y="5867400"/>
            <a:ext cx="60960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</a:rPr>
              <a:t>Bác sĩ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6" grpId="0"/>
      <p:bldP spid="1075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1a copy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8610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1066800" y="685800"/>
            <a:ext cx="32385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2057400" y="4841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685800" y="712788"/>
            <a:ext cx="228600" cy="20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04800" y="609600"/>
            <a:ext cx="609600" cy="53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Rectangle 7"/>
          <p:cNvSpPr/>
          <p:nvPr/>
        </p:nvSpPr>
        <p:spPr>
          <a:xfrm>
            <a:off x="3200400" y="-228600"/>
            <a:ext cx="5943600" cy="1219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4C000F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000" b="1" dirty="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3733800" y="166688"/>
            <a:ext cx="495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2" algn="ctr" eaLnBrk="1" hangingPunct="1">
              <a:spcBef>
                <a:spcPct val="50000"/>
              </a:spcBef>
            </a:pPr>
            <a:r>
              <a:rPr dirty="0">
                <a:solidFill>
                  <a:srgbClr val="FFCC00"/>
                </a:solidFill>
                <a:latin typeface="Arial" panose="020B0604020202020204" pitchFamily="34" charset="0"/>
              </a:rPr>
              <a:t>B</a:t>
            </a:r>
            <a:r>
              <a:rPr lang="vi-VN" altLang="x-none" dirty="0">
                <a:solidFill>
                  <a:srgbClr val="FFCC00"/>
                </a:solidFill>
                <a:latin typeface="Arial" panose="020B0604020202020204" pitchFamily="34" charset="0"/>
              </a:rPr>
              <a:t>É LÀM BAO NHIỀU NHGỀ</a:t>
            </a:r>
            <a:endParaRPr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Rectangle 9"/>
          <p:cNvSpPr/>
          <p:nvPr/>
        </p:nvSpPr>
        <p:spPr>
          <a:xfrm>
            <a:off x="3352800" y="228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sz="2000" b="1" dirty="0">
                <a:solidFill>
                  <a:srgbClr val="FF00FF"/>
                </a:solidFill>
                <a:latin typeface="Arial" panose="020B0604020202020204" pitchFamily="34" charset="0"/>
              </a:rPr>
              <a:t>Đề tài</a:t>
            </a:r>
            <a:endParaRPr sz="20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9226" name="Picture 12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3" descr="l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685800"/>
            <a:ext cx="1143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4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AutoShape 15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30" name="AutoShape 18" descr="Z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64531" name="Picture 19" descr="images451237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066800"/>
            <a:ext cx="83058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x-none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vi-VN" altLang="x-none" dirty="0"/>
          </a:p>
        </p:txBody>
      </p:sp>
      <p:pic>
        <p:nvPicPr>
          <p:cNvPr id="10244" name="Picture 4" descr="1735083253-hsmamn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4800"/>
            <a:ext cx="86106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WPS Slides</Application>
  <PresentationFormat>On-screen Show (4:3)</PresentationFormat>
  <Paragraphs>98</Paragraphs>
  <Slides>12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Verdana</vt:lpstr>
      <vt:lpstr>Times New Roman</vt:lpstr>
      <vt:lpstr>Microsoft YaHei</vt:lpstr>
      <vt:lpstr>Arial Unicode MS</vt:lpstr>
      <vt:lpstr>Default Design</vt:lpstr>
      <vt:lpstr>StaticMetafile</vt:lpstr>
      <vt:lpstr>StaticMetafile</vt:lpstr>
      <vt:lpstr>MS_ClipArt_Gallery.5</vt:lpstr>
      <vt:lpstr>MS_ClipArt_Gallery.5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ACER</cp:lastModifiedBy>
  <cp:revision>2</cp:revision>
  <dcterms:created xsi:type="dcterms:W3CDTF">2011-12-11T11:21:15Z</dcterms:created>
  <dcterms:modified xsi:type="dcterms:W3CDTF">2025-04-23T14:05:15Z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5F01D99874C64CEA92054219818520D6_13</vt:lpwstr>
  </property>
  <property fmtid="{D5CDD505-2E9C-101B-9397-08002B2CF9AE}" pid="3" name="KSOProductBuildVer">
    <vt:lpwstr>1033-12.2.0.20795</vt:lpwstr>
  </property>
</Properties>
</file>