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62" r:id="rId7"/>
    <p:sldId id="259" r:id="rId8"/>
    <p:sldId id="260" r:id="rId9"/>
    <p:sldId id="273" r:id="rId10"/>
    <p:sldId id="261" r:id="rId11"/>
    <p:sldId id="26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420F41-74E1-4A05-9A93-77CEDF378FB7}"/>
              </a:ext>
            </a:extLst>
          </p:cNvPr>
          <p:cNvSpPr/>
          <p:nvPr/>
        </p:nvSpPr>
        <p:spPr>
          <a:xfrm>
            <a:off x="2909631" y="2051979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802753-77D8-4BE5-934B-386058B87352}"/>
              </a:ext>
            </a:extLst>
          </p:cNvPr>
          <p:cNvSpPr txBox="1"/>
          <p:nvPr/>
        </p:nvSpPr>
        <p:spPr>
          <a:xfrm>
            <a:off x="4087443" y="3202081"/>
            <a:ext cx="4755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“Chú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 đội hải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quân”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Hồ Thị Mỹ 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ILE_20211016_173111_Thoại 004">
            <a:hlinkClick r:id="" action="ppaction://media"/>
            <a:extLst>
              <a:ext uri="{FF2B5EF4-FFF2-40B4-BE49-F238E27FC236}">
                <a16:creationId xmlns:a16="http://schemas.microsoft.com/office/drawing/2014/main" xmlns="" id="{01EC4700-B95B-47BA-A05E-63A5EB12D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6371" y="5914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8694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298011"/>
      </p:ext>
    </p:extLst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E2D789-3A8F-4AC1-BBF2-15E3DB5BCF92}"/>
              </a:ext>
            </a:extLst>
          </p:cNvPr>
          <p:cNvSpPr txBox="1"/>
          <p:nvPr/>
        </p:nvSpPr>
        <p:spPr>
          <a:xfrm>
            <a:off x="4084476" y="533373"/>
            <a:ext cx="435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5FD806-0E5A-4EB8-ABB6-C95D34E0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6"/>
            <a:ext cx="1217666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264"/>
      </p:ext>
    </p:extLst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749969"/>
      </p:ext>
    </p:extLst>
  </p:cSld>
  <p:clrMapOvr>
    <a:masterClrMapping/>
  </p:clrMapOvr>
  <p:transition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508C64-F2FA-46E2-840A-816FD74D1B46}"/>
              </a:ext>
            </a:extLst>
          </p:cNvPr>
          <p:cNvSpPr txBox="1"/>
          <p:nvPr/>
        </p:nvSpPr>
        <p:spPr>
          <a:xfrm>
            <a:off x="3768931" y="244971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E649C7-F589-4959-B773-185DF9E3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30"/>
            <a:ext cx="12191999" cy="5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3234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AE45BA-C57A-460B-A986-EF7F17CD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1999" cy="685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F18C0-58F1-4ED9-8AFF-7DE4B178C1DE}"/>
              </a:ext>
            </a:extLst>
          </p:cNvPr>
          <p:cNvSpPr txBox="1"/>
          <p:nvPr/>
        </p:nvSpPr>
        <p:spPr>
          <a:xfrm>
            <a:off x="2736272" y="2482334"/>
            <a:ext cx="619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359271631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146AA5-002D-43B5-8CCB-594BC0E8B4C5}"/>
              </a:ext>
            </a:extLst>
          </p:cNvPr>
          <p:cNvSpPr txBox="1"/>
          <p:nvPr/>
        </p:nvSpPr>
        <p:spPr>
          <a:xfrm>
            <a:off x="3214254" y="404044"/>
            <a:ext cx="525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250"/>
      </p:ext>
    </p:extLst>
  </p:cSld>
  <p:clrMapOvr>
    <a:masterClrMapping/>
  </p:clrMapOvr>
  <p:transition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háu Thương Chú Bộ Đội - Nhạc Thiếu Nhi Hoạt Hình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6EA39D91-3231-4984-B465-ED6BE8D19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65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2817653956791936">
            <a:hlinkClick r:id="" action="ppaction://media"/>
            <a:extLst>
              <a:ext uri="{FF2B5EF4-FFF2-40B4-BE49-F238E27FC236}">
                <a16:creationId xmlns:a16="http://schemas.microsoft.com/office/drawing/2014/main" xmlns="" id="{C5A35C37-A1E7-441E-B04F-CAA8847D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4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7D90B1-1226-41B8-BBCA-FCB82D2E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77168D-5DAF-4149-8FC5-138B312138A7}"/>
              </a:ext>
            </a:extLst>
          </p:cNvPr>
          <p:cNvSpPr txBox="1"/>
          <p:nvPr/>
        </p:nvSpPr>
        <p:spPr>
          <a:xfrm>
            <a:off x="166255" y="335845"/>
            <a:ext cx="34532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Bài thơ: Chú Hải Quân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+mj-lt"/>
              </a:rPr>
              <a:t>         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Đứng canh ngày, canh đêm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Ngoài xa vời hải đảo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Kìa! Bóng chú hải quân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Dưới trời xanh trứng sáo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Mặc nắng mưa gió bão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Cây súng chú chắc tay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Quân thù mà ló mặt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Biển lớn sẽ vùi thây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Em mong ngày khôn lớn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Sẽ vượt sóng ra khơi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Cũng cầm chắc tay súng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Giữ lấy biển lấy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D1D812-67DA-4DC2-9BB9-F7A9B4889752}"/>
              </a:ext>
            </a:extLst>
          </p:cNvPr>
          <p:cNvSpPr txBox="1"/>
          <p:nvPr/>
        </p:nvSpPr>
        <p:spPr>
          <a:xfrm>
            <a:off x="3619500" y="5489748"/>
            <a:ext cx="27120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4360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A7219-B51E-43E4-B844-9D5A5E55380A}"/>
              </a:ext>
            </a:extLst>
          </p:cNvPr>
          <p:cNvSpPr txBox="1"/>
          <p:nvPr/>
        </p:nvSpPr>
        <p:spPr>
          <a:xfrm>
            <a:off x="2272145" y="639726"/>
            <a:ext cx="764771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323946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0CA5-3792-4CC1-8039-5926ACA857BD}"/>
              </a:ext>
            </a:extLst>
          </p:cNvPr>
          <p:cNvSpPr txBox="1"/>
          <p:nvPr/>
        </p:nvSpPr>
        <p:spPr>
          <a:xfrm>
            <a:off x="4028478" y="317241"/>
            <a:ext cx="413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6C9BF7-5B08-4E8A-99B3-EA7C764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02017"/>
            <a:ext cx="12192000" cy="595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D6EB3B-17E6-4F76-97CC-D4597673B994}"/>
              </a:ext>
            </a:extLst>
          </p:cNvPr>
          <p:cNvSpPr txBox="1"/>
          <p:nvPr/>
        </p:nvSpPr>
        <p:spPr>
          <a:xfrm>
            <a:off x="555356" y="1079624"/>
            <a:ext cx="377859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4134"/>
      </p:ext>
    </p:extLst>
  </p:cSld>
  <p:clrMapOvr>
    <a:masterClrMapping/>
  </p:clrMapOvr>
  <p:transition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AAB89F-A36D-4306-BEF0-706A7DAD6877}"/>
              </a:ext>
            </a:extLst>
          </p:cNvPr>
          <p:cNvSpPr txBox="1"/>
          <p:nvPr/>
        </p:nvSpPr>
        <p:spPr>
          <a:xfrm>
            <a:off x="2760980" y="707712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F0F78-61E5-40AE-BB10-3F578DDB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3" y="2311713"/>
            <a:ext cx="7058025" cy="383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834F3F-2CBD-44E7-8940-A2056DCC9080}"/>
              </a:ext>
            </a:extLst>
          </p:cNvPr>
          <p:cNvSpPr txBox="1"/>
          <p:nvPr/>
        </p:nvSpPr>
        <p:spPr>
          <a:xfrm>
            <a:off x="3638364" y="1229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2026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7FB233-04A8-4244-BBA6-EE0145F8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89"/>
            <a:ext cx="12192000" cy="5672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C1C73F-7D3F-49A4-8A7A-AF4C0012E64A}"/>
              </a:ext>
            </a:extLst>
          </p:cNvPr>
          <p:cNvSpPr txBox="1"/>
          <p:nvPr/>
        </p:nvSpPr>
        <p:spPr>
          <a:xfrm>
            <a:off x="3851564" y="427737"/>
            <a:ext cx="4502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702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170</Words>
  <Application>Microsoft Office PowerPoint</Application>
  <PresentationFormat>Custom</PresentationFormat>
  <Paragraphs>28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Windows User</cp:lastModifiedBy>
  <cp:revision>10</cp:revision>
  <dcterms:created xsi:type="dcterms:W3CDTF">2021-10-15T11:19:29Z</dcterms:created>
  <dcterms:modified xsi:type="dcterms:W3CDTF">2025-04-23T06:14:24Z</dcterms:modified>
</cp:coreProperties>
</file>