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85" r:id="rId2"/>
    <p:sldId id="292" r:id="rId3"/>
    <p:sldId id="293" r:id="rId4"/>
    <p:sldId id="307" r:id="rId5"/>
    <p:sldId id="295" r:id="rId6"/>
    <p:sldId id="294" r:id="rId7"/>
    <p:sldId id="296" r:id="rId8"/>
    <p:sldId id="297" r:id="rId9"/>
    <p:sldId id="298" r:id="rId10"/>
    <p:sldId id="308" r:id="rId11"/>
    <p:sldId id="306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E141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7" d="100"/>
          <a:sy n="77" d="100"/>
        </p:scale>
        <p:origin x="1618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14C614-AE58-4D1C-9FC7-DD8582758142}" type="datetimeFigureOut">
              <a:rPr lang="en-US" smtClean="0"/>
              <a:pPr/>
              <a:t>4/24/2025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263967-E4DB-469F-9D4E-A930AF1926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6294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4/24/2025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4/24/2025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4/24/2025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4/24/2025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4/24/2025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4/24/2025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4/24/2025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4/24/2025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4/24/2025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4/24/2025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4/24/2025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9623E1-A994-4F45-B3F4-006859DBDF17}" type="datetimeFigureOut">
              <a:rPr lang="en-US" smtClean="0"/>
              <a:pPr/>
              <a:t>4/24/2025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280" b="7771"/>
          <a:stretch/>
        </p:blipFill>
        <p:spPr bwMode="auto">
          <a:xfrm>
            <a:off x="0" y="8351"/>
            <a:ext cx="9182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990600" y="609600"/>
            <a:ext cx="7086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800" b="1" kern="0" dirty="0">
                <a:solidFill>
                  <a:sysClr val="windowText" lastClr="000000"/>
                </a:solidFill>
              </a:rPr>
              <a:t>Trường </a:t>
            </a:r>
            <a:r>
              <a:rPr lang="en-US" sz="2800" b="1" kern="0" dirty="0" err="1">
                <a:solidFill>
                  <a:sysClr val="windowText" lastClr="000000"/>
                </a:solidFill>
              </a:rPr>
              <a:t>Mần</a:t>
            </a:r>
            <a:r>
              <a:rPr lang="en-US" sz="2800" b="1" kern="0" dirty="0">
                <a:solidFill>
                  <a:sysClr val="windowText" lastClr="000000"/>
                </a:solidFill>
              </a:rPr>
              <a:t> Non </a:t>
            </a:r>
            <a:r>
              <a:rPr lang="en-US" sz="2800" b="1" kern="0" dirty="0" err="1">
                <a:solidFill>
                  <a:sysClr val="windowText" lastClr="000000"/>
                </a:solidFill>
              </a:rPr>
              <a:t>Hoa</a:t>
            </a:r>
            <a:r>
              <a:rPr lang="en-US" sz="2800" b="1" kern="0" dirty="0">
                <a:solidFill>
                  <a:sysClr val="windowText" lastClr="000000"/>
                </a:solidFill>
              </a:rPr>
              <a:t> </a:t>
            </a:r>
            <a:r>
              <a:rPr lang="en-US" sz="2800" b="1" kern="0" dirty="0" err="1">
                <a:solidFill>
                  <a:sysClr val="windowText" lastClr="000000"/>
                </a:solidFill>
              </a:rPr>
              <a:t>Hồng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371600" y="949208"/>
            <a:ext cx="6781800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en-US" sz="3200" b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vi-VN" sz="3200" b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vi-VN" sz="3200" b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vi-VN" sz="3200" b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en-US" sz="3200" b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2400" b="1" u="sng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LĨNH VỰC PHÁT TRIỂN TÌNH CẢM XÃ HỘI</a:t>
            </a:r>
            <a:endParaRPr lang="en-US" sz="2400" b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en-US" sz="2400" b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u="sng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400" b="1" u="sng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lỗi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9969" y="1669411"/>
            <a:ext cx="1947862" cy="1537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781993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075A2F-59D1-49DD-BCEE-565301F301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206201-2C7B-4B4C-A32A-C63046C5C9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2" y="1417638"/>
            <a:ext cx="9061938" cy="5435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002960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0164A4-1C59-42C0-93CA-822747E0BB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838200"/>
            <a:ext cx="7924800" cy="452596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dirty="0" err="1">
                <a:solidFill>
                  <a:srgbClr val="002060"/>
                </a:solidFill>
              </a:rPr>
              <a:t>Giáo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dục</a:t>
            </a:r>
            <a:r>
              <a:rPr lang="en-US" dirty="0">
                <a:solidFill>
                  <a:srgbClr val="002060"/>
                </a:solidFill>
              </a:rPr>
              <a:t>: </a:t>
            </a:r>
            <a:r>
              <a:rPr lang="en-US" dirty="0" err="1">
                <a:solidFill>
                  <a:srgbClr val="002060"/>
                </a:solidFill>
              </a:rPr>
              <a:t>Lời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cảm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xin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lỗi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vô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cùng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quan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trọng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trong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cuộc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sống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của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chúng</a:t>
            </a:r>
            <a:r>
              <a:rPr lang="en-US" dirty="0">
                <a:solidFill>
                  <a:srgbClr val="002060"/>
                </a:solidFill>
              </a:rPr>
              <a:t> ta. Khi </a:t>
            </a:r>
            <a:r>
              <a:rPr lang="en-US" dirty="0" err="1">
                <a:solidFill>
                  <a:srgbClr val="002060"/>
                </a:solidFill>
              </a:rPr>
              <a:t>các</a:t>
            </a:r>
            <a:r>
              <a:rPr lang="en-US" dirty="0">
                <a:solidFill>
                  <a:srgbClr val="002060"/>
                </a:solidFill>
              </a:rPr>
              <a:t> con </a:t>
            </a:r>
            <a:r>
              <a:rPr lang="en-US" dirty="0" err="1">
                <a:solidFill>
                  <a:srgbClr val="002060"/>
                </a:solidFill>
              </a:rPr>
              <a:t>biết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lễ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phép</a:t>
            </a:r>
            <a:r>
              <a:rPr lang="en-US" dirty="0">
                <a:solidFill>
                  <a:srgbClr val="002060"/>
                </a:solidFill>
              </a:rPr>
              <a:t>, </a:t>
            </a:r>
            <a:r>
              <a:rPr lang="en-US" dirty="0" err="1">
                <a:solidFill>
                  <a:srgbClr val="002060"/>
                </a:solidFill>
              </a:rPr>
              <a:t>nói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lời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cảm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xin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lỗi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đúng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lúc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sẽ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khiến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mọi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người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càng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yêu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quý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giúp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đỡ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các</a:t>
            </a:r>
            <a:r>
              <a:rPr lang="en-US" dirty="0">
                <a:solidFill>
                  <a:srgbClr val="002060"/>
                </a:solidFill>
              </a:rPr>
              <a:t> con </a:t>
            </a:r>
            <a:r>
              <a:rPr lang="en-US" dirty="0" err="1">
                <a:solidFill>
                  <a:srgbClr val="002060"/>
                </a:solidFill>
              </a:rPr>
              <a:t>nhiều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hơn</a:t>
            </a:r>
            <a:r>
              <a:rPr lang="en-US" dirty="0">
                <a:solidFill>
                  <a:srgbClr val="002060"/>
                </a:solidFill>
              </a:rPr>
              <a:t>. </a:t>
            </a:r>
            <a:r>
              <a:rPr lang="en-US" dirty="0" err="1">
                <a:solidFill>
                  <a:srgbClr val="002060"/>
                </a:solidFill>
              </a:rPr>
              <a:t>Nói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lời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cảm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khi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được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giúp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đỡ</a:t>
            </a:r>
            <a:r>
              <a:rPr lang="en-US" dirty="0">
                <a:solidFill>
                  <a:srgbClr val="002060"/>
                </a:solidFill>
              </a:rPr>
              <a:t> hay </a:t>
            </a:r>
            <a:r>
              <a:rPr lang="en-US" dirty="0" err="1">
                <a:solidFill>
                  <a:srgbClr val="002060"/>
                </a:solidFill>
              </a:rPr>
              <a:t>lời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xin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lỗi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vì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các</a:t>
            </a:r>
            <a:r>
              <a:rPr lang="en-US" dirty="0">
                <a:solidFill>
                  <a:srgbClr val="002060"/>
                </a:solidFill>
              </a:rPr>
              <a:t> con </a:t>
            </a:r>
            <a:r>
              <a:rPr lang="en-US" dirty="0" err="1">
                <a:solidFill>
                  <a:srgbClr val="002060"/>
                </a:solidFill>
              </a:rPr>
              <a:t>làm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sai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điều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gì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thì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đó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những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hành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động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tốt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đẹp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dũng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cảm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đấy</a:t>
            </a:r>
            <a:r>
              <a:rPr lang="en-US" dirty="0">
                <a:solidFill>
                  <a:srgbClr val="002060"/>
                </a:solidFill>
              </a:rPr>
              <a:t>. </a:t>
            </a:r>
            <a:r>
              <a:rPr lang="en-US" dirty="0" err="1">
                <a:solidFill>
                  <a:srgbClr val="002060"/>
                </a:solidFill>
              </a:rPr>
              <a:t>Vì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thế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chúng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mình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hãy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cùng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nhau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học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lễ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phép</a:t>
            </a:r>
            <a:r>
              <a:rPr lang="en-US" dirty="0">
                <a:solidFill>
                  <a:srgbClr val="002060"/>
                </a:solidFill>
              </a:rPr>
              <a:t>, </a:t>
            </a:r>
            <a:r>
              <a:rPr lang="en-US" dirty="0" err="1">
                <a:solidFill>
                  <a:srgbClr val="002060"/>
                </a:solidFill>
              </a:rPr>
              <a:t>học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nói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lời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cảm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xin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lỗi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nhé</a:t>
            </a:r>
            <a:r>
              <a:rPr lang="en-US" dirty="0">
                <a:solidFill>
                  <a:srgbClr val="002060"/>
                </a:solidFill>
              </a:rPr>
              <a:t>! </a:t>
            </a:r>
          </a:p>
        </p:txBody>
      </p:sp>
    </p:spTree>
    <p:extLst>
      <p:ext uri="{BB962C8B-B14F-4D97-AF65-F5344CB8AC3E}">
        <p14:creationId xmlns:p14="http://schemas.microsoft.com/office/powerpoint/2010/main" val="1553696885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0642359-85C1-43E6-82BE-A29A659A8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304800"/>
            <a:ext cx="8305800" cy="2046849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ỔN ĐỊNH TỔ CHỨC</a:t>
            </a:r>
            <a:b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HÁT “Con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pic>
        <p:nvPicPr>
          <p:cNvPr id="3" name="Chimvanhkhuyen-Dangcapnhat_333z">
            <a:hlinkClick r:id="" action="ppaction://media"/>
            <a:extLst>
              <a:ext uri="{FF2B5EF4-FFF2-40B4-BE49-F238E27FC236}">
                <a16:creationId xmlns:a16="http://schemas.microsoft.com/office/drawing/2014/main" id="{5A9FCCCE-9865-4D25-B005-A4A1EE90C2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00800" y="4724400"/>
            <a:ext cx="15240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8973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4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F3F7C4-E3A2-4016-A45A-6B82369332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302" y="1931963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lỗi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8A6ACA0-9429-44AC-AAB1-CEE83648E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302" y="7620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NỘI DUNG CHÍNH</a:t>
            </a:r>
          </a:p>
        </p:txBody>
      </p:sp>
    </p:spTree>
    <p:extLst>
      <p:ext uri="{BB962C8B-B14F-4D97-AF65-F5344CB8AC3E}">
        <p14:creationId xmlns:p14="http://schemas.microsoft.com/office/powerpoint/2010/main" val="3898839677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5A64C8-2430-4CB1-8B89-91E5BDC02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6FDCF3E-C5EC-428C-9522-62CD765615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7638"/>
            <a:ext cx="9144000" cy="5433328"/>
          </a:xfrm>
        </p:spPr>
      </p:pic>
    </p:spTree>
    <p:extLst>
      <p:ext uri="{BB962C8B-B14F-4D97-AF65-F5344CB8AC3E}">
        <p14:creationId xmlns:p14="http://schemas.microsoft.com/office/powerpoint/2010/main" val="1782102717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684DBF-FBAA-445B-B77C-F5FE819B6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4AC225-7F65-4682-B977-EEFF2B3B95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514600"/>
            <a:ext cx="8229600" cy="20955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con”</a:t>
            </a:r>
          </a:p>
          <a:p>
            <a:pPr marL="0" indent="0" algn="ctr">
              <a:buNone/>
            </a:pP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5215428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DE1470-AD00-4013-B6C0-4617F1BF14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huyen gau con">
            <a:hlinkClick r:id="" action="ppaction://media"/>
            <a:extLst>
              <a:ext uri="{FF2B5EF4-FFF2-40B4-BE49-F238E27FC236}">
                <a16:creationId xmlns:a16="http://schemas.microsoft.com/office/drawing/2014/main" id="{CFF71FEF-D861-4438-B04C-37CBD540AEB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22" y="37514"/>
            <a:ext cx="9144239" cy="6972886"/>
          </a:xfrm>
        </p:spPr>
      </p:pic>
    </p:spTree>
    <p:extLst>
      <p:ext uri="{BB962C8B-B14F-4D97-AF65-F5344CB8AC3E}">
        <p14:creationId xmlns:p14="http://schemas.microsoft.com/office/powerpoint/2010/main" val="23457111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7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F5FA5B-EAC6-4B84-B6FE-6FF9768C6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304800"/>
          </a:xfrm>
        </p:spPr>
        <p:txBody>
          <a:bodyPr>
            <a:no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Xin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B2F5F07-3386-49FA-93F1-F3A30369F8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0" r="12465" b="5621"/>
          <a:stretch/>
        </p:blipFill>
        <p:spPr>
          <a:xfrm>
            <a:off x="96129" y="1371599"/>
            <a:ext cx="8991600" cy="5473505"/>
          </a:xfrm>
        </p:spPr>
      </p:pic>
    </p:spTree>
    <p:extLst>
      <p:ext uri="{BB962C8B-B14F-4D97-AF65-F5344CB8AC3E}">
        <p14:creationId xmlns:p14="http://schemas.microsoft.com/office/powerpoint/2010/main" val="1121367092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BA2F7-894E-4F87-8744-5F76826B4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533400"/>
            <a:ext cx="8229600" cy="503238"/>
          </a:xfrm>
        </p:spPr>
        <p:txBody>
          <a:bodyPr>
            <a:normAutofit fontScale="90000"/>
          </a:bodyPr>
          <a:lstStyle/>
          <a:p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may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giỏ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15815B-6142-4DCD-8AF5-0DE18DE683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r="12500"/>
          <a:stretch/>
        </p:blipFill>
        <p:spPr>
          <a:xfrm>
            <a:off x="-1" y="1417638"/>
            <a:ext cx="9144001" cy="544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876009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393F50-F11C-4B42-9643-B1803FC7F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8991600" cy="1143000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47315A1-FD7B-4387-A68A-D53F62D09D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7" r="13084"/>
          <a:stretch/>
        </p:blipFill>
        <p:spPr>
          <a:xfrm>
            <a:off x="0" y="1219200"/>
            <a:ext cx="9144000" cy="5638800"/>
          </a:xfrm>
        </p:spPr>
      </p:pic>
    </p:spTree>
    <p:extLst>
      <p:ext uri="{BB962C8B-B14F-4D97-AF65-F5344CB8AC3E}">
        <p14:creationId xmlns:p14="http://schemas.microsoft.com/office/powerpoint/2010/main" val="4218406038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1042</TotalTime>
  <Words>311</Words>
  <Application>Microsoft Office PowerPoint</Application>
  <PresentationFormat>On-screen Show (4:3)</PresentationFormat>
  <Paragraphs>20</Paragraphs>
  <Slides>11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Times New Roman</vt:lpstr>
      <vt:lpstr>Office Theme</vt:lpstr>
      <vt:lpstr>PowerPoint Presentation</vt:lpstr>
      <vt:lpstr>1. ỔN ĐỊNH TỔ CHỨC  BÀI HÁT “Con chim vành khuyên”</vt:lpstr>
      <vt:lpstr>2. NỘI DUNG CHÍNH</vt:lpstr>
      <vt:lpstr>Theo bé tại sao lại phải lễ phép chào hỏi người lớn?</vt:lpstr>
      <vt:lpstr>PowerPoint Presentation</vt:lpstr>
      <vt:lpstr>PowerPoint Presentation</vt:lpstr>
      <vt:lpstr>Khi muốn vào rừng chơi cùng các bạn, Gấu con đã làm gì? Xin phép mẹ trước khi đi chơi cho thấy Gấu con là  bạn Gấu như thế nào?</vt:lpstr>
      <vt:lpstr>Gấu con không may làm rơi giỏ nấm của bạn Sóc, Gấu con đã điều gì với bạn Sóc? Gấu con nói như vậy có đúng không?</vt:lpstr>
      <vt:lpstr>Khi được bác Voi cứu ra khỏi hố sâu, Gấu con nói như thế nào với bác Voi? Bạn Gấu con nói như thế có đúng không?</vt:lpstr>
      <vt:lpstr>Theo các con, khi nào chúng ta cần nói lời xin lỗi và khi nào chúng ta cần nói lời cảm ơn?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HP</cp:lastModifiedBy>
  <cp:revision>73</cp:revision>
  <dcterms:created xsi:type="dcterms:W3CDTF">2016-04-10T13:01:26Z</dcterms:created>
  <dcterms:modified xsi:type="dcterms:W3CDTF">2025-04-24T01:56:19Z</dcterms:modified>
</cp:coreProperties>
</file>