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xmlns="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5124" name="TextBox 5">
            <a:extLst>
              <a:ext uri="{FF2B5EF4-FFF2-40B4-BE49-F238E27FC236}">
                <a16:creationId xmlns:a16="http://schemas.microsoft.com/office/drawing/2014/main" xmlns="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405063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xmlns="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3200400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(4-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lang="en-US" altLang="en-US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Thị Mỹ Linh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xmlns="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</TotalTime>
  <Words>912</Words>
  <Application>Microsoft Office PowerPoint</Application>
  <PresentationFormat>On-screen Show (4:3)</PresentationFormat>
  <Paragraphs>144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Windows User</cp:lastModifiedBy>
  <cp:revision>394</cp:revision>
  <cp:lastPrinted>2021-12-01T23:34:43Z</cp:lastPrinted>
  <dcterms:created xsi:type="dcterms:W3CDTF">2008-09-15T14:04:11Z</dcterms:created>
  <dcterms:modified xsi:type="dcterms:W3CDTF">2025-04-23T06:18:00Z</dcterms:modified>
</cp:coreProperties>
</file>