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19.svg" ContentType="image/svg+xml"/>
  <Override PartName="/ppt/media/image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3"/>
    <p:sldId id="257" r:id="rId4"/>
    <p:sldId id="478" r:id="rId5"/>
    <p:sldId id="522" r:id="rId6"/>
    <p:sldId id="397" r:id="rId7"/>
    <p:sldId id="567" r:id="rId8"/>
    <p:sldId id="524" r:id="rId9"/>
    <p:sldId id="568" r:id="rId10"/>
    <p:sldId id="586" r:id="rId11"/>
    <p:sldId id="479" r:id="rId12"/>
    <p:sldId id="480" r:id="rId13"/>
    <p:sldId id="442" r:id="rId14"/>
    <p:sldId id="587" r:id="rId15"/>
    <p:sldId id="425" r:id="rId16"/>
    <p:sldId id="557" r:id="rId17"/>
    <p:sldId id="351" r:id="rId18"/>
    <p:sldId id="588" r:id="rId19"/>
    <p:sldId id="506" r:id="rId20"/>
    <p:sldId id="264" r:id="rId21"/>
    <p:sldId id="558" r:id="rId22"/>
    <p:sldId id="313" r:id="rId23"/>
    <p:sldId id="352" r:id="rId24"/>
    <p:sldId id="467" r:id="rId25"/>
    <p:sldId id="570" r:id="rId26"/>
    <p:sldId id="3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EE7228"/>
    <a:srgbClr val="FF6600"/>
    <a:srgbClr val="6555DF"/>
    <a:srgbClr val="2C4D3C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94660"/>
  </p:normalViewPr>
  <p:slideViewPr>
    <p:cSldViewPr snapToGrid="0">
      <p:cViewPr varScale="1">
        <p:scale>
          <a:sx n="61" d="100"/>
          <a:sy n="61" d="100"/>
        </p:scale>
        <p:origin x="4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55CB6-715F-4F40-AB3F-478A42ED745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425B-8B68-4E0A-91FF-AA25136198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DD04D-BB08-483C-8CD8-F8C9FF3118B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875F-AE9A-40A5-B2C1-7CA026BCC82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14.xml"/><Relationship Id="rId3" Type="http://schemas.openxmlformats.org/officeDocument/2006/relationships/image" Target="../media/image33.png"/><Relationship Id="rId2" Type="http://schemas.openxmlformats.org/officeDocument/2006/relationships/slide" Target="slide10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61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2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25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sv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14.xml"/><Relationship Id="rId3" Type="http://schemas.openxmlformats.org/officeDocument/2006/relationships/image" Target="../media/image33.png"/><Relationship Id="rId2" Type="http://schemas.openxmlformats.org/officeDocument/2006/relationships/slide" Target="slide10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1711" r="1616"/>
          <a:stretch>
            <a:fillRect/>
          </a:stretch>
        </p:blipFill>
        <p:spPr>
          <a:xfrm>
            <a:off x="4292600" y="958215"/>
            <a:ext cx="4378960" cy="467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43424" b="42255"/>
          <a:stretch>
            <a:fillRect/>
          </a:stretch>
        </p:blipFill>
        <p:spPr>
          <a:xfrm>
            <a:off x="4551045" y="3316605"/>
            <a:ext cx="3836035" cy="669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48574" r="13692" b="4857"/>
          <a:stretch>
            <a:fillRect/>
          </a:stretch>
        </p:blipFill>
        <p:spPr>
          <a:xfrm>
            <a:off x="4120515" y="2087245"/>
            <a:ext cx="3922395" cy="3639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0" y="122555"/>
            <a:ext cx="7433945" cy="126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27958" r="4821"/>
          <a:stretch>
            <a:fillRect/>
          </a:stretch>
        </p:blipFill>
        <p:spPr>
          <a:xfrm>
            <a:off x="1559560" y="2289175"/>
            <a:ext cx="2615565" cy="3894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560" y="1031875"/>
            <a:ext cx="2493010" cy="5070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11333" t="65530" b="10618"/>
          <a:stretch>
            <a:fillRect/>
          </a:stretch>
        </p:blipFill>
        <p:spPr>
          <a:xfrm>
            <a:off x="7437755" y="3542030"/>
            <a:ext cx="3437255" cy="256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r="92216" b="2814"/>
          <a:stretch>
            <a:fillRect/>
          </a:stretch>
        </p:blipFill>
        <p:spPr>
          <a:xfrm>
            <a:off x="714375" y="4400550"/>
            <a:ext cx="1152525" cy="236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7355" r="73431" b="8546"/>
          <a:stretch>
            <a:fillRect/>
          </a:stretch>
        </p:blipFill>
        <p:spPr>
          <a:xfrm>
            <a:off x="1714500" y="4425950"/>
            <a:ext cx="2844800" cy="222885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rcRect l="26397" t="-3648" r="66312" b="15841"/>
          <a:stretch>
            <a:fillRect/>
          </a:stretch>
        </p:blipFill>
        <p:spPr>
          <a:xfrm>
            <a:off x="4495800" y="4311650"/>
            <a:ext cx="1079500" cy="213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3602" t="-3648" r="25654" b="7503"/>
          <a:stretch>
            <a:fillRect/>
          </a:stretch>
        </p:blipFill>
        <p:spPr>
          <a:xfrm>
            <a:off x="5435600" y="4349750"/>
            <a:ext cx="6032500" cy="2343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75" y="185420"/>
            <a:ext cx="8691880" cy="4387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0"/>
            <a:ext cx="3486150" cy="562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66872" r="11566" b="24711"/>
          <a:stretch>
            <a:fillRect/>
          </a:stretch>
        </p:blipFill>
        <p:spPr>
          <a:xfrm>
            <a:off x="4788535" y="3219450"/>
            <a:ext cx="389509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43687" r="15784"/>
          <a:stretch>
            <a:fillRect/>
          </a:stretch>
        </p:blipFill>
        <p:spPr>
          <a:xfrm>
            <a:off x="4660900" y="1741170"/>
            <a:ext cx="3883025" cy="4188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1231" t="33036" r="57917" b="52487"/>
          <a:stretch>
            <a:fillRect/>
          </a:stretch>
        </p:blipFill>
        <p:spPr>
          <a:xfrm>
            <a:off x="5219700" y="920750"/>
            <a:ext cx="13589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41506" t="33036" r="34850" b="52319"/>
          <a:stretch>
            <a:fillRect/>
          </a:stretch>
        </p:blipFill>
        <p:spPr>
          <a:xfrm>
            <a:off x="6565900" y="920750"/>
            <a:ext cx="1041400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5662" t="-11572" r="16020" b="-55"/>
          <a:stretch>
            <a:fillRect/>
          </a:stretch>
        </p:blipFill>
        <p:spPr>
          <a:xfrm>
            <a:off x="3990340" y="290195"/>
            <a:ext cx="4819015" cy="1466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835" y="1320800"/>
            <a:ext cx="2996565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400" y="1756410"/>
            <a:ext cx="3530600" cy="349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t="22855" r="45245"/>
          <a:stretch>
            <a:fillRect/>
          </a:stretch>
        </p:blipFill>
        <p:spPr>
          <a:xfrm>
            <a:off x="7194550" y="2717800"/>
            <a:ext cx="2946400" cy="3415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16088" t="19056" r="46446" b="34658"/>
          <a:stretch>
            <a:fillRect/>
          </a:stretch>
        </p:blipFill>
        <p:spPr>
          <a:xfrm>
            <a:off x="2813050" y="174625"/>
            <a:ext cx="6565265" cy="29972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388610" y="6856730"/>
            <a:ext cx="1016635" cy="1579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8800" b="1">
                <a:solidFill>
                  <a:srgbClr val="C00000"/>
                </a:solidFill>
                <a:latin typeface="VNI-Avo" charset="0"/>
                <a:cs typeface="VNI-Avo" charset="0"/>
              </a:rPr>
              <a:t>eâ</a:t>
            </a:r>
            <a:endParaRPr lang="en-US" sz="8800" b="1">
              <a:solidFill>
                <a:srgbClr val="C00000"/>
              </a:solidFill>
              <a:latin typeface="VNI-Avo" charset="0"/>
              <a:cs typeface="VNI-Av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12806"/>
          <a:stretch>
            <a:fillRect/>
          </a:stretch>
        </p:blipFill>
        <p:spPr>
          <a:xfrm>
            <a:off x="2080260" y="2872105"/>
            <a:ext cx="1539240" cy="235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5714" t="31966" r="32143" b="7428"/>
          <a:stretch>
            <a:fillRect/>
          </a:stretch>
        </p:blipFill>
        <p:spPr>
          <a:xfrm>
            <a:off x="3531870" y="3578860"/>
            <a:ext cx="1133475" cy="1472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18836"/>
          <a:stretch>
            <a:fillRect/>
          </a:stretch>
        </p:blipFill>
        <p:spPr>
          <a:xfrm>
            <a:off x="4906010" y="2795905"/>
            <a:ext cx="1231265" cy="2534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r="16283" b="-877"/>
          <a:stretch>
            <a:fillRect/>
          </a:stretch>
        </p:blipFill>
        <p:spPr>
          <a:xfrm>
            <a:off x="7439660" y="2795905"/>
            <a:ext cx="1270000" cy="2557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5714" t="31966" r="32143" b="7428"/>
          <a:stretch>
            <a:fillRect/>
          </a:stretch>
        </p:blipFill>
        <p:spPr>
          <a:xfrm>
            <a:off x="8627110" y="3637280"/>
            <a:ext cx="1133475" cy="1472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59062" r="4939" b="61799"/>
          <a:stretch>
            <a:fillRect/>
          </a:stretch>
        </p:blipFill>
        <p:spPr>
          <a:xfrm>
            <a:off x="9074785" y="2922905"/>
            <a:ext cx="546100" cy="96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t="84944" r="30124"/>
          <a:stretch>
            <a:fillRect/>
          </a:stretch>
        </p:blipFill>
        <p:spPr>
          <a:xfrm>
            <a:off x="3534410" y="4873625"/>
            <a:ext cx="837565" cy="301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rcRect t="22714" r="11863"/>
          <a:stretch>
            <a:fillRect/>
          </a:stretch>
        </p:blipFill>
        <p:spPr>
          <a:xfrm>
            <a:off x="5953125" y="3470910"/>
            <a:ext cx="1269365" cy="1859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59062" r="4939" b="61799"/>
          <a:stretch>
            <a:fillRect/>
          </a:stretch>
        </p:blipFill>
        <p:spPr>
          <a:xfrm>
            <a:off x="6788785" y="2795905"/>
            <a:ext cx="546100" cy="96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2209800"/>
            <a:ext cx="12422505" cy="19297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0" y="158750"/>
            <a:ext cx="4203700" cy="127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55" y="201930"/>
            <a:ext cx="6279515" cy="123126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283960" y="2159635"/>
            <a:ext cx="11430" cy="35763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43424" b="42255"/>
          <a:stretch>
            <a:fillRect/>
          </a:stretch>
        </p:blipFill>
        <p:spPr>
          <a:xfrm>
            <a:off x="1388745" y="3380105"/>
            <a:ext cx="3836035" cy="669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48574" r="13692" b="4857"/>
          <a:stretch>
            <a:fillRect/>
          </a:stretch>
        </p:blipFill>
        <p:spPr>
          <a:xfrm>
            <a:off x="958215" y="2150745"/>
            <a:ext cx="3922395" cy="3639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43424" b="42255"/>
          <a:stretch>
            <a:fillRect/>
          </a:stretch>
        </p:blipFill>
        <p:spPr>
          <a:xfrm>
            <a:off x="7497445" y="3314700"/>
            <a:ext cx="3836035" cy="669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48574" r="13692" b="4857"/>
          <a:stretch>
            <a:fillRect/>
          </a:stretch>
        </p:blipFill>
        <p:spPr>
          <a:xfrm>
            <a:off x="7066915" y="2085340"/>
            <a:ext cx="3922395" cy="363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"/>
          <p:cNvSpPr txBox="1"/>
          <p:nvPr/>
        </p:nvSpPr>
        <p:spPr>
          <a:xfrm>
            <a:off x="1016067" y="208522"/>
            <a:ext cx="10390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latin typeface="Times New Roman" panose="02020603050405020304" charset="0"/>
                <a:cs typeface="Times New Roman" panose="02020603050405020304" charset="0"/>
              </a:rPr>
              <a:t>PHÒNG GD - ĐT 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BUÔN HỒ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TRƯỜNG MẦM NON HOA HỒNG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9510395" y="4915535"/>
            <a:ext cx="1651635" cy="133032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030605"/>
            <a:ext cx="11226165" cy="5570220"/>
          </a:xfrm>
          <a:prstGeom prst="rect">
            <a:avLst/>
          </a:prstGeom>
        </p:spPr>
      </p:pic>
      <p:sp>
        <p:nvSpPr>
          <p:cNvPr id="17" name="Freeform 4"/>
          <p:cNvSpPr/>
          <p:nvPr/>
        </p:nvSpPr>
        <p:spPr>
          <a:xfrm>
            <a:off x="393700" y="5104130"/>
            <a:ext cx="1685290" cy="1496695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 rot="4774347">
            <a:off x="10254615" y="892810"/>
            <a:ext cx="1360170" cy="1143000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-304889">
            <a:off x="8764905" y="2552065"/>
            <a:ext cx="745490" cy="795655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 rot="1279818">
            <a:off x="10022205" y="5172710"/>
            <a:ext cx="1525270" cy="1457325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9"/>
          <p:cNvSpPr/>
          <p:nvPr/>
        </p:nvSpPr>
        <p:spPr>
          <a:xfrm rot="-332367">
            <a:off x="10408920" y="1623060"/>
            <a:ext cx="1727835" cy="1236345"/>
          </a:xfrm>
          <a:custGeom>
            <a:avLst/>
            <a:gdLst/>
            <a:ahLst/>
            <a:cxnLst/>
            <a:rect l="l" t="t" r="r" b="b"/>
            <a:pathLst>
              <a:path w="3594601" h="2444329">
                <a:moveTo>
                  <a:pt x="0" y="0"/>
                </a:moveTo>
                <a:lnTo>
                  <a:pt x="3594601" y="0"/>
                </a:lnTo>
                <a:lnTo>
                  <a:pt x="3594601" y="2444329"/>
                </a:lnTo>
                <a:lnTo>
                  <a:pt x="0" y="2444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2"/>
          <p:cNvSpPr/>
          <p:nvPr/>
        </p:nvSpPr>
        <p:spPr>
          <a:xfrm rot="-272013">
            <a:off x="389890" y="1360170"/>
            <a:ext cx="1211580" cy="1217295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650" y="692150"/>
            <a:ext cx="8902700" cy="15303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59075" y="2520315"/>
            <a:ext cx="6904990" cy="332295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Đề tài: Làm quen với chữ cái e, ê</a:t>
            </a:r>
            <a:endParaRPr sz="2800" b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Chủ đề: Gia đình</a:t>
            </a:r>
            <a:endParaRPr sz="2800" b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Đối tượng: Trẻ 5-6 tuổi</a:t>
            </a:r>
            <a:endParaRPr sz="2800" b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Thời giam </a:t>
            </a:r>
            <a:r>
              <a:rPr sz="2800" b="1">
                <a:latin typeface="Times New Roman" panose="02020603050405020304"/>
                <a:ea typeface="Times New Roman" panose="02020603050405020304"/>
              </a:rPr>
              <a:t>35-40 phút</a:t>
            </a:r>
            <a:endParaRPr sz="2800" b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lnSpc>
                <a:spcPct val="150000"/>
              </a:lnSpc>
            </a:pPr>
            <a:r>
              <a:rPr sz="2800" b="1">
                <a:latin typeface="Times New Roman" panose="02020603050405020304"/>
                <a:ea typeface="Times New Roman" panose="02020603050405020304"/>
              </a:rPr>
              <a:t>Người dạy: Nguyễn Thị Tuyết Nhung</a:t>
            </a:r>
            <a:endParaRPr sz="2800" b="1"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0" y="158750"/>
            <a:ext cx="4203700" cy="1270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283960" y="2159635"/>
            <a:ext cx="11430" cy="35763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3424" b="42255"/>
          <a:stretch>
            <a:fillRect/>
          </a:stretch>
        </p:blipFill>
        <p:spPr>
          <a:xfrm>
            <a:off x="1388745" y="3697605"/>
            <a:ext cx="3836035" cy="669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48574" r="13692" b="4857"/>
          <a:stretch>
            <a:fillRect/>
          </a:stretch>
        </p:blipFill>
        <p:spPr>
          <a:xfrm>
            <a:off x="946785" y="2479675"/>
            <a:ext cx="3922395" cy="3639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43424" b="42255"/>
          <a:stretch>
            <a:fillRect/>
          </a:stretch>
        </p:blipFill>
        <p:spPr>
          <a:xfrm>
            <a:off x="7497445" y="3632200"/>
            <a:ext cx="3836035" cy="669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48574" r="13692" b="4857"/>
          <a:stretch>
            <a:fillRect/>
          </a:stretch>
        </p:blipFill>
        <p:spPr>
          <a:xfrm>
            <a:off x="7055485" y="2414270"/>
            <a:ext cx="3922395" cy="3639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10" y="289560"/>
            <a:ext cx="4993640" cy="1007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11231" t="33036" r="57917" b="52487"/>
          <a:stretch>
            <a:fillRect/>
          </a:stretch>
        </p:blipFill>
        <p:spPr>
          <a:xfrm>
            <a:off x="7357745" y="1109345"/>
            <a:ext cx="1673225" cy="1344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41506" t="33036" r="34850" b="52319"/>
          <a:stretch>
            <a:fillRect/>
          </a:stretch>
        </p:blipFill>
        <p:spPr>
          <a:xfrm>
            <a:off x="9021445" y="1106170"/>
            <a:ext cx="1282700" cy="1360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45927"/>
          <a:stretch>
            <a:fillRect/>
          </a:stretch>
        </p:blipFill>
        <p:spPr>
          <a:xfrm>
            <a:off x="275590" y="1817370"/>
            <a:ext cx="13174345" cy="2188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 flipV="1">
            <a:off x="6557645" y="2414270"/>
            <a:ext cx="843280" cy="750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2" name="GiaDinhNhoHanhPhucTo-Beat_3yxyq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00" y="5441315"/>
            <a:ext cx="1438275" cy="1318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2003425"/>
            <a:ext cx="10712450" cy="202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3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hickenDance-Dangcapnhat_n86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5417820"/>
            <a:ext cx="1116965" cy="1235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820" y="1936115"/>
            <a:ext cx="7486650" cy="2077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030" y="1567180"/>
            <a:ext cx="8634095" cy="2278380"/>
          </a:xfrm>
          <a:prstGeom prst="rect">
            <a:avLst/>
          </a:prstGeom>
        </p:spPr>
      </p:pic>
      <p:pic>
        <p:nvPicPr>
          <p:cNvPr id="5" name="nha_minh_rat_vui_beat-bao_an_1072017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270" y="5608955"/>
            <a:ext cx="1045210" cy="1068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TextBox 4"/>
          <p:cNvSpPr txBox="1"/>
          <p:nvPr/>
        </p:nvSpPr>
        <p:spPr>
          <a:xfrm>
            <a:off x="979488" y="5022850"/>
            <a:ext cx="1841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13315" name="Group 6"/>
          <p:cNvGrpSpPr/>
          <p:nvPr/>
        </p:nvGrpSpPr>
        <p:grpSpPr>
          <a:xfrm>
            <a:off x="6348413" y="96838"/>
            <a:ext cx="3154362" cy="1573212"/>
            <a:chOff x="4572409" y="155656"/>
            <a:chExt cx="2393307" cy="1573296"/>
          </a:xfrm>
        </p:grpSpPr>
        <p:pic>
          <p:nvPicPr>
            <p:cNvPr id="13323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603471">
              <a:off x="5914296" y="15565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4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603471">
              <a:off x="4977872" y="178678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5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603471">
              <a:off x="4572409" y="88781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316" name="TextBox 5"/>
          <p:cNvSpPr txBox="1"/>
          <p:nvPr/>
        </p:nvSpPr>
        <p:spPr>
          <a:xfrm>
            <a:off x="6748463" y="3503613"/>
            <a:ext cx="18415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13317" name="Group 11"/>
          <p:cNvGrpSpPr/>
          <p:nvPr/>
        </p:nvGrpSpPr>
        <p:grpSpPr>
          <a:xfrm flipH="1">
            <a:off x="2827655" y="29210"/>
            <a:ext cx="2319338" cy="1573213"/>
            <a:chOff x="4572409" y="155656"/>
            <a:chExt cx="2393307" cy="1573296"/>
          </a:xfrm>
        </p:grpSpPr>
        <p:pic>
          <p:nvPicPr>
            <p:cNvPr id="13320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603471">
              <a:off x="5914296" y="15565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1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603471">
              <a:off x="4977872" y="178678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2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603471">
              <a:off x="4572409" y="887816"/>
              <a:ext cx="1051420" cy="84113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00" y="2228215"/>
            <a:ext cx="6958330" cy="1644015"/>
          </a:xfrm>
          <a:prstGeom prst="rect">
            <a:avLst/>
          </a:prstGeom>
        </p:spPr>
      </p:pic>
      <p:pic>
        <p:nvPicPr>
          <p:cNvPr id="2" name="DiHoc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205524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" y="5042535"/>
            <a:ext cx="694055" cy="901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922655" y="364490"/>
            <a:ext cx="10346055" cy="6104255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311150" y="4805680"/>
            <a:ext cx="2145665" cy="1772285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05189">
            <a:off x="9684385" y="165735"/>
            <a:ext cx="1821180" cy="1858645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580000" flipH="1">
            <a:off x="384810" y="284480"/>
            <a:ext cx="1750695" cy="1318260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350" y="4537075"/>
            <a:ext cx="2114550" cy="2040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9375" y="1652270"/>
            <a:ext cx="7985760" cy="2326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Freeform: Shape 7"/>
          <p:cNvSpPr/>
          <p:nvPr/>
        </p:nvSpPr>
        <p:spPr>
          <a:xfrm>
            <a:off x="-43543" y="633047"/>
            <a:ext cx="12235543" cy="360624"/>
          </a:xfrm>
          <a:custGeom>
            <a:avLst/>
            <a:gdLst>
              <a:gd name="connsiteX0" fmla="*/ 0 w 12235543"/>
              <a:gd name="connsiteY0" fmla="*/ 420955 h 522555"/>
              <a:gd name="connsiteX1" fmla="*/ 1480457 w 12235543"/>
              <a:gd name="connsiteY1" fmla="*/ 14555 h 522555"/>
              <a:gd name="connsiteX2" fmla="*/ 3077029 w 12235543"/>
              <a:gd name="connsiteY2" fmla="*/ 464498 h 522555"/>
              <a:gd name="connsiteX3" fmla="*/ 4557486 w 12235543"/>
              <a:gd name="connsiteY3" fmla="*/ 130669 h 522555"/>
              <a:gd name="connsiteX4" fmla="*/ 5849257 w 12235543"/>
              <a:gd name="connsiteY4" fmla="*/ 435469 h 522555"/>
              <a:gd name="connsiteX5" fmla="*/ 7097486 w 12235543"/>
              <a:gd name="connsiteY5" fmla="*/ 159698 h 522555"/>
              <a:gd name="connsiteX6" fmla="*/ 8418286 w 12235543"/>
              <a:gd name="connsiteY6" fmla="*/ 464498 h 522555"/>
              <a:gd name="connsiteX7" fmla="*/ 9463314 w 12235543"/>
              <a:gd name="connsiteY7" fmla="*/ 40 h 522555"/>
              <a:gd name="connsiteX8" fmla="*/ 10421257 w 12235543"/>
              <a:gd name="connsiteY8" fmla="*/ 435469 h 522555"/>
              <a:gd name="connsiteX9" fmla="*/ 11596914 w 12235543"/>
              <a:gd name="connsiteY9" fmla="*/ 72612 h 522555"/>
              <a:gd name="connsiteX10" fmla="*/ 12235543 w 12235543"/>
              <a:gd name="connsiteY10" fmla="*/ 522555 h 52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35543" h="522555">
                <a:moveTo>
                  <a:pt x="0" y="420955"/>
                </a:moveTo>
                <a:cubicBezTo>
                  <a:pt x="483809" y="214126"/>
                  <a:pt x="967619" y="7298"/>
                  <a:pt x="1480457" y="14555"/>
                </a:cubicBezTo>
                <a:cubicBezTo>
                  <a:pt x="1993295" y="21812"/>
                  <a:pt x="2564191" y="445146"/>
                  <a:pt x="3077029" y="464498"/>
                </a:cubicBezTo>
                <a:cubicBezTo>
                  <a:pt x="3589867" y="483850"/>
                  <a:pt x="4095448" y="135507"/>
                  <a:pt x="4557486" y="130669"/>
                </a:cubicBezTo>
                <a:cubicBezTo>
                  <a:pt x="5019524" y="125831"/>
                  <a:pt x="5425924" y="430631"/>
                  <a:pt x="5849257" y="435469"/>
                </a:cubicBezTo>
                <a:cubicBezTo>
                  <a:pt x="6272590" y="440307"/>
                  <a:pt x="6669315" y="154860"/>
                  <a:pt x="7097486" y="159698"/>
                </a:cubicBezTo>
                <a:cubicBezTo>
                  <a:pt x="7525657" y="164536"/>
                  <a:pt x="8023981" y="491108"/>
                  <a:pt x="8418286" y="464498"/>
                </a:cubicBezTo>
                <a:cubicBezTo>
                  <a:pt x="8812591" y="437888"/>
                  <a:pt x="9129486" y="4878"/>
                  <a:pt x="9463314" y="40"/>
                </a:cubicBezTo>
                <a:cubicBezTo>
                  <a:pt x="9797142" y="-4798"/>
                  <a:pt x="10065657" y="423374"/>
                  <a:pt x="10421257" y="435469"/>
                </a:cubicBezTo>
                <a:cubicBezTo>
                  <a:pt x="10776857" y="447564"/>
                  <a:pt x="11294533" y="58098"/>
                  <a:pt x="11596914" y="72612"/>
                </a:cubicBezTo>
                <a:cubicBezTo>
                  <a:pt x="11899295" y="87126"/>
                  <a:pt x="12067419" y="304840"/>
                  <a:pt x="12235543" y="52255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84230"/>
            <a:ext cx="12183294" cy="1065084"/>
            <a:chOff x="2234419" y="1731210"/>
            <a:chExt cx="12183294" cy="1065084"/>
          </a:xfrm>
        </p:grpSpPr>
        <p:sp>
          <p:nvSpPr>
            <p:cNvPr id="9" name="Oval 8"/>
            <p:cNvSpPr/>
            <p:nvPr/>
          </p:nvSpPr>
          <p:spPr>
            <a:xfrm>
              <a:off x="2248486" y="1926660"/>
              <a:ext cx="337625" cy="3606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234419" y="1926660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905614" y="2222737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382569" y="1731210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39457" y="1963469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080088" y="1885949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1686628" y="1738502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2809724" y="1881369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4128911" y="2291140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09095" y="2485570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1145113" y="2244356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162744" y="2356082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3515285" y="2156750"/>
              <a:ext cx="308750" cy="3107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232" y="5806168"/>
            <a:ext cx="12165768" cy="906379"/>
            <a:chOff x="2234419" y="1789538"/>
            <a:chExt cx="12165768" cy="906379"/>
          </a:xfrm>
        </p:grpSpPr>
        <p:sp>
          <p:nvSpPr>
            <p:cNvPr id="5" name="Oval 4"/>
            <p:cNvSpPr/>
            <p:nvPr/>
          </p:nvSpPr>
          <p:spPr>
            <a:xfrm>
              <a:off x="2248486" y="1926660"/>
              <a:ext cx="337625" cy="36062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34419" y="1926660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86705" y="2106972"/>
              <a:ext cx="337625" cy="3606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384309" y="1789538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391277" y="2335293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224631" y="1796748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65892" y="2287284"/>
              <a:ext cx="337625" cy="3606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8454546" y="1873652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609264" y="2335293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727930" y="1926660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1957991" y="2279749"/>
              <a:ext cx="337625" cy="360624"/>
            </a:xfrm>
            <a:prstGeom prst="ellipse">
              <a:avLst/>
            </a:prstGeom>
            <a:effectLst>
              <a:glow rad="228600">
                <a:srgbClr val="FF0000">
                  <a:alpha val="7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108850" y="1884513"/>
              <a:ext cx="337625" cy="360624"/>
            </a:xfrm>
            <a:prstGeom prst="ellipse">
              <a:avLst/>
            </a:prstGeom>
            <a:effectLst>
              <a:glow rad="139700">
                <a:schemeClr val="accent5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4062562" y="2280308"/>
              <a:ext cx="337625" cy="360624"/>
            </a:xfrm>
            <a:prstGeom prst="ellipse">
              <a:avLst/>
            </a:prstGeom>
            <a:effectLst>
              <a:glow rad="228600">
                <a:schemeClr val="accent4">
                  <a:satMod val="175000"/>
                  <a:alpha val="7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</p:grpSp>
      <p:sp>
        <p:nvSpPr>
          <p:cNvPr id="35" name="Freeform: Shape 34"/>
          <p:cNvSpPr/>
          <p:nvPr/>
        </p:nvSpPr>
        <p:spPr>
          <a:xfrm>
            <a:off x="21261" y="6036100"/>
            <a:ext cx="12235543" cy="360624"/>
          </a:xfrm>
          <a:custGeom>
            <a:avLst/>
            <a:gdLst>
              <a:gd name="connsiteX0" fmla="*/ 0 w 12235543"/>
              <a:gd name="connsiteY0" fmla="*/ 420955 h 522555"/>
              <a:gd name="connsiteX1" fmla="*/ 1480457 w 12235543"/>
              <a:gd name="connsiteY1" fmla="*/ 14555 h 522555"/>
              <a:gd name="connsiteX2" fmla="*/ 3077029 w 12235543"/>
              <a:gd name="connsiteY2" fmla="*/ 464498 h 522555"/>
              <a:gd name="connsiteX3" fmla="*/ 4557486 w 12235543"/>
              <a:gd name="connsiteY3" fmla="*/ 130669 h 522555"/>
              <a:gd name="connsiteX4" fmla="*/ 5849257 w 12235543"/>
              <a:gd name="connsiteY4" fmla="*/ 435469 h 522555"/>
              <a:gd name="connsiteX5" fmla="*/ 7097486 w 12235543"/>
              <a:gd name="connsiteY5" fmla="*/ 159698 h 522555"/>
              <a:gd name="connsiteX6" fmla="*/ 8418286 w 12235543"/>
              <a:gd name="connsiteY6" fmla="*/ 464498 h 522555"/>
              <a:gd name="connsiteX7" fmla="*/ 9463314 w 12235543"/>
              <a:gd name="connsiteY7" fmla="*/ 40 h 522555"/>
              <a:gd name="connsiteX8" fmla="*/ 10421257 w 12235543"/>
              <a:gd name="connsiteY8" fmla="*/ 435469 h 522555"/>
              <a:gd name="connsiteX9" fmla="*/ 11596914 w 12235543"/>
              <a:gd name="connsiteY9" fmla="*/ 72612 h 522555"/>
              <a:gd name="connsiteX10" fmla="*/ 12235543 w 12235543"/>
              <a:gd name="connsiteY10" fmla="*/ 522555 h 52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35543" h="522555">
                <a:moveTo>
                  <a:pt x="0" y="420955"/>
                </a:moveTo>
                <a:cubicBezTo>
                  <a:pt x="483809" y="214126"/>
                  <a:pt x="967619" y="7298"/>
                  <a:pt x="1480457" y="14555"/>
                </a:cubicBezTo>
                <a:cubicBezTo>
                  <a:pt x="1993295" y="21812"/>
                  <a:pt x="2564191" y="445146"/>
                  <a:pt x="3077029" y="464498"/>
                </a:cubicBezTo>
                <a:cubicBezTo>
                  <a:pt x="3589867" y="483850"/>
                  <a:pt x="4095448" y="135507"/>
                  <a:pt x="4557486" y="130669"/>
                </a:cubicBezTo>
                <a:cubicBezTo>
                  <a:pt x="5019524" y="125831"/>
                  <a:pt x="5425924" y="430631"/>
                  <a:pt x="5849257" y="435469"/>
                </a:cubicBezTo>
                <a:cubicBezTo>
                  <a:pt x="6272590" y="440307"/>
                  <a:pt x="6669315" y="154860"/>
                  <a:pt x="7097486" y="159698"/>
                </a:cubicBezTo>
                <a:cubicBezTo>
                  <a:pt x="7525657" y="164536"/>
                  <a:pt x="8023981" y="491108"/>
                  <a:pt x="8418286" y="464498"/>
                </a:cubicBezTo>
                <a:cubicBezTo>
                  <a:pt x="8812591" y="437888"/>
                  <a:pt x="9129486" y="4878"/>
                  <a:pt x="9463314" y="40"/>
                </a:cubicBezTo>
                <a:cubicBezTo>
                  <a:pt x="9797142" y="-4798"/>
                  <a:pt x="10065657" y="423374"/>
                  <a:pt x="10421257" y="435469"/>
                </a:cubicBezTo>
                <a:cubicBezTo>
                  <a:pt x="10776857" y="447564"/>
                  <a:pt x="11294533" y="58098"/>
                  <a:pt x="11596914" y="72612"/>
                </a:cubicBezTo>
                <a:cubicBezTo>
                  <a:pt x="11899295" y="87126"/>
                  <a:pt x="12067419" y="304840"/>
                  <a:pt x="12235543" y="52255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57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58" y="1770531"/>
            <a:ext cx="4468544" cy="4468544"/>
          </a:xfrm>
          <a:prstGeom prst="rect">
            <a:avLst/>
          </a:prstGeom>
        </p:spPr>
      </p:pic>
      <p:pic>
        <p:nvPicPr>
          <p:cNvPr id="3" name="DiHoc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205524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" y="5042535"/>
            <a:ext cx="694055" cy="90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1604645"/>
            <a:ext cx="10711815" cy="252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70" y="2139950"/>
            <a:ext cx="6754495" cy="18745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1885950"/>
            <a:ext cx="634428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5" y="185420"/>
            <a:ext cx="8691880" cy="438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24314"/>
          <a:stretch>
            <a:fillRect/>
          </a:stretch>
        </p:blipFill>
        <p:spPr>
          <a:xfrm>
            <a:off x="1654175" y="4660900"/>
            <a:ext cx="9516110" cy="20694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r="92216" b="2814"/>
          <a:stretch>
            <a:fillRect/>
          </a:stretch>
        </p:blipFill>
        <p:spPr>
          <a:xfrm>
            <a:off x="714375" y="1765300"/>
            <a:ext cx="1152525" cy="236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7355" r="73431" b="8546"/>
          <a:stretch>
            <a:fillRect/>
          </a:stretch>
        </p:blipFill>
        <p:spPr>
          <a:xfrm>
            <a:off x="1714500" y="1790700"/>
            <a:ext cx="2844800" cy="222885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rcRect l="26397" t="-3648" r="66312" b="15841"/>
          <a:stretch>
            <a:fillRect/>
          </a:stretch>
        </p:blipFill>
        <p:spPr>
          <a:xfrm>
            <a:off x="4495800" y="1676400"/>
            <a:ext cx="1079500" cy="213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3602" t="-3648" r="25654" b="7503"/>
          <a:stretch>
            <a:fillRect/>
          </a:stretch>
        </p:blipFill>
        <p:spPr>
          <a:xfrm>
            <a:off x="5435600" y="1714500"/>
            <a:ext cx="6032500" cy="23431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WPS Presentation</Application>
  <PresentationFormat>Widescreen</PresentationFormat>
  <Paragraphs>11</Paragraphs>
  <Slides>25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Times New Roman</vt:lpstr>
      <vt:lpstr>Microsoft YaHei</vt:lpstr>
      <vt:lpstr>Arial Unicode MS</vt:lpstr>
      <vt:lpstr>Calibri Light</vt:lpstr>
      <vt:lpstr>Calibri</vt:lpstr>
      <vt:lpstr>VNI-Avo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 THO CAO</dc:creator>
  <cp:lastModifiedBy>gatty123 nhung</cp:lastModifiedBy>
  <cp:revision>61</cp:revision>
  <dcterms:created xsi:type="dcterms:W3CDTF">2023-12-17T12:54:00Z</dcterms:created>
  <dcterms:modified xsi:type="dcterms:W3CDTF">2024-10-22T13:45:37Z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0ED07699CE804DB384CB144FE1A76D3B_12</vt:lpwstr>
  </property>
  <property fmtid="{D5CDD505-2E9C-101B-9397-08002B2CF9AE}" pid="3" name="KSOProductBuildVer">
    <vt:lpwstr>1033-12.2.0.18607</vt:lpwstr>
  </property>
</Properties>
</file>