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5" r:id="rId6"/>
    <p:sldId id="264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-588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8ED02C-27FF-4A16-821A-0F4D4A98D3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6FA7851-F43E-4491-BD9C-996A835F2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FFAB3C-0BF9-4042-B6E0-E9660CEA3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0494D3-2574-48AA-AA8A-71EE891AC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50D77E6-39B3-4F97-8CC7-BA6AABBFB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29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7CC079-A0A5-43E6-B7A3-EE12295DB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B188658-D12F-4727-A502-B8689B9F53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CC5118-8D94-46F3-8736-0DAB34745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DCBC29-01EB-4075-BDDA-F280EE167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4DC96A-6397-4097-AFF1-8190C6886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45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796C01E-1EAE-4689-AAFA-C8C2C389A9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3423A11-5A01-467F-BEBE-1EF7B74F92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A32FF5-1146-4C1C-B53A-3B49666CF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9BEC7A-057E-4188-837C-7213D4B12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191667-595A-495B-B07D-813AF7074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108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34F530-9E12-4539-A720-FA6066404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E87153-F0FE-458E-B40A-120493120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B86ED1-EDFD-44AA-828B-BC6EECDFA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50A85D-5364-44E7-92DF-24617AE2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9C6A112-41A1-4931-B270-83FAACDE1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18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6EBA6F-912B-423F-A4FB-0A27A0D40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52FCE7D-D244-4CF5-BAFD-E3A6D0CFF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BE42AFE-E733-45B1-967D-7121360F1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5FF4D0-0605-43F7-A44B-7F1F345CE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46161F-8D4F-4DF0-9373-013860148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118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E93674-FA6C-4E92-96EF-B722E4876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D95CCB-2963-4952-B9FE-579F05000D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797C7C5-4471-4D43-8A9F-13CD6E8A4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ECCFE07-CCED-45A0-BE50-1A01FAD3D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14E7B01-3304-4214-A67B-8AFCD752A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CB3D1DE-FB48-4CFB-8642-6394ABC63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11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6681AC-61B8-466E-9C69-90FE37B2E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7FAD1F7-7341-49B8-8584-D0D4F8349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9664405-4FCC-43E2-BED6-2B1DFC611D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532A56D-8B5C-4582-ADE4-27886AC791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4015938-E169-4B78-AE85-8F604CD278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50F0E72-2434-48D3-899A-909CD2ECB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5829707-0665-4511-8022-D2B26530C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AC75A03-1CA2-4678-806E-F316748DE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6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6B6C77-BA6E-4C40-8CA3-33689E5C4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B9301F8-4B7A-4DFC-AA41-F19CE10C5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B723456-148C-48EF-8409-A35042C3E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7543FFF-6D9F-40D1-AFFB-26BB58824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80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95D7E33-0B37-42B5-8AB8-9403E8304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682600D-451A-4FDB-BBE7-CF6BFEAF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CCFFBF2-9D11-4295-A461-EFD874E2B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44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98FFDA-A614-4B46-A2EE-E3A43B534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540EC1-7511-4F0F-A5B3-4C982B900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7DAC2AF-29D0-4CC6-857F-791436C73D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48D818-4C28-43B3-A794-630A3483B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CBE98D3-4E31-4E9F-A80D-E19B9DE9D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A18C14A-1A74-4306-A40E-FE3119083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07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AE9A4F-8333-4683-BE96-916ACC7B7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ABF8E60-C183-4A56-8931-9A9940028E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3FAB459-728C-4FFE-8EE0-12621B36E7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78A7B36-6803-49C8-BC86-4E272F66D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D99B67-FCF9-4DE5-93BA-A163E2E18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C78A053-689F-4E29-87B9-CE7FE0874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210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3B65131-ED13-4C05-9404-A1807090C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98CFEA-8EC4-402C-8BC2-8DE013198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CE63CB-AD6D-4295-92AC-E03D4CB417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A4651-3780-42DC-82BB-10E346E9C55E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44DD7FC-FBB5-43C9-AEFE-6BA756B8BD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B1C7FC-0B1D-4EAA-983A-927935F074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746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95CD1CB-5F0E-4BD8-9316-713B6BC3D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950" y="4017260"/>
            <a:ext cx="3715050" cy="255022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D0DE1F7-E50C-437F-A888-DB74679220E2}"/>
              </a:ext>
            </a:extLst>
          </p:cNvPr>
          <p:cNvSpPr/>
          <p:nvPr/>
        </p:nvSpPr>
        <p:spPr>
          <a:xfrm>
            <a:off x="592428" y="646331"/>
            <a:ext cx="1142991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0376EA3-5E2E-48A2-A1DC-B637A4E2E08C}"/>
              </a:ext>
            </a:extLst>
          </p:cNvPr>
          <p:cNvSpPr/>
          <p:nvPr/>
        </p:nvSpPr>
        <p:spPr>
          <a:xfrm>
            <a:off x="-577030" y="525887"/>
            <a:ext cx="136405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TRƯỜNG MẦM NON HOA HỒNG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15EB505-0313-4ECD-B0DB-1BCD57AF9CA8}"/>
              </a:ext>
            </a:extLst>
          </p:cNvPr>
          <p:cNvSpPr/>
          <p:nvPr/>
        </p:nvSpPr>
        <p:spPr>
          <a:xfrm>
            <a:off x="1395899" y="1763521"/>
            <a:ext cx="94002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LĨNH VỰC PHÁT TRIỂN THẨM MỸ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E6F1020-1A21-4237-AC3B-0EED0140E2EE}"/>
              </a:ext>
            </a:extLst>
          </p:cNvPr>
          <p:cNvSpPr/>
          <p:nvPr/>
        </p:nvSpPr>
        <p:spPr>
          <a:xfrm>
            <a:off x="3567107" y="2967335"/>
            <a:ext cx="50577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Chủ</a:t>
            </a:r>
            <a:r>
              <a:rPr lang="en-US" sz="4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</a:t>
            </a:r>
            <a:r>
              <a:rPr lang="en-US" sz="44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đề</a:t>
            </a:r>
            <a:r>
              <a:rPr lang="en-US" sz="4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: </a:t>
            </a:r>
            <a:r>
              <a:rPr lang="en-US" sz="44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Nghề</a:t>
            </a:r>
            <a:r>
              <a:rPr lang="en-US" sz="4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</a:t>
            </a:r>
            <a:r>
              <a:rPr lang="en-US" sz="44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nghiệp</a:t>
            </a:r>
            <a:endParaRPr lang="en-US" sz="4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6EE634D-1649-49EA-A260-155839530AAC}"/>
              </a:ext>
            </a:extLst>
          </p:cNvPr>
          <p:cNvSpPr/>
          <p:nvPr/>
        </p:nvSpPr>
        <p:spPr>
          <a:xfrm>
            <a:off x="1476652" y="3849095"/>
            <a:ext cx="990412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Đề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tài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: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Cháu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yêu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cô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chú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công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nhân</a:t>
            </a:r>
            <a:endParaRPr lang="en-US" sz="4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4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( </a:t>
            </a:r>
            <a:r>
              <a:rPr lang="en-US" sz="4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Nội</a:t>
            </a:r>
            <a:r>
              <a:rPr lang="en-US" sz="4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dung </a:t>
            </a:r>
            <a:r>
              <a:rPr lang="en-US" sz="4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trọng</a:t>
            </a:r>
            <a:r>
              <a:rPr lang="en-US" sz="4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tâ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: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Hát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,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vận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động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minh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hoạ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7BDEC9A-984A-4BC3-8117-294726EF048D}"/>
              </a:ext>
            </a:extLst>
          </p:cNvPr>
          <p:cNvSpPr/>
          <p:nvPr/>
        </p:nvSpPr>
        <p:spPr>
          <a:xfrm>
            <a:off x="0" y="5130213"/>
            <a:ext cx="1160386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LỚP</a:t>
            </a: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 CHỒI 4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F9AF8E-CF52-4D17-B361-1B17293400C7}"/>
              </a:ext>
            </a:extLst>
          </p:cNvPr>
          <p:cNvSpPr txBox="1"/>
          <p:nvPr/>
        </p:nvSpPr>
        <p:spPr>
          <a:xfrm>
            <a:off x="4727580" y="5906973"/>
            <a:ext cx="287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 Thị Mỹ Linh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215BE9B-060E-49E3-BD86-F5C9B48884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099" y="2550969"/>
            <a:ext cx="2234485" cy="16758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5327C4C-D99D-4D91-9BC7-CC971A6A4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0270">
            <a:off x="-194848" y="2268640"/>
            <a:ext cx="2765970" cy="276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96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D038826-B32B-41E8-948E-D71FE0368823}"/>
              </a:ext>
            </a:extLst>
          </p:cNvPr>
          <p:cNvSpPr/>
          <p:nvPr/>
        </p:nvSpPr>
        <p:spPr>
          <a:xfrm>
            <a:off x="1389781" y="2967335"/>
            <a:ext cx="9412449" cy="769441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 </a:t>
            </a:r>
            <a:r>
              <a:rPr lang="en-US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 YÊU ÂM NHẠC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9convert.com - Nhạc nền trò chơi âm nhạc ">
            <a:hlinkClick r:id="" action="ppaction://media"/>
            <a:extLst>
              <a:ext uri="{FF2B5EF4-FFF2-40B4-BE49-F238E27FC236}">
                <a16:creationId xmlns:a16="http://schemas.microsoft.com/office/drawing/2014/main" xmlns="" id="{F07E4CCB-8880-4A15-838A-EF537405C4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59414" y="5468155"/>
            <a:ext cx="609600" cy="6096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5D2B22FE-6ED0-4EDB-A613-9D7D6DF54B75}"/>
              </a:ext>
            </a:extLst>
          </p:cNvPr>
          <p:cNvSpPr/>
          <p:nvPr/>
        </p:nvSpPr>
        <p:spPr>
          <a:xfrm>
            <a:off x="0" y="-521595"/>
            <a:ext cx="3271234" cy="104318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488F56B4-B6AC-4FA6-8021-99BCB57F722B}"/>
              </a:ext>
            </a:extLst>
          </p:cNvPr>
          <p:cNvSpPr/>
          <p:nvPr/>
        </p:nvSpPr>
        <p:spPr>
          <a:xfrm>
            <a:off x="3423634" y="-521595"/>
            <a:ext cx="3271234" cy="104318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687AEDD7-C088-4D1A-BDF8-C492AADA3560}"/>
              </a:ext>
            </a:extLst>
          </p:cNvPr>
          <p:cNvSpPr/>
          <p:nvPr/>
        </p:nvSpPr>
        <p:spPr>
          <a:xfrm>
            <a:off x="6847268" y="-521596"/>
            <a:ext cx="3271234" cy="104318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1DADE9BB-F8C7-4A03-95F1-43CB26B3927E}"/>
              </a:ext>
            </a:extLst>
          </p:cNvPr>
          <p:cNvSpPr/>
          <p:nvPr/>
        </p:nvSpPr>
        <p:spPr>
          <a:xfrm>
            <a:off x="10270902" y="-521595"/>
            <a:ext cx="3271234" cy="104318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FC16408-D54A-4C34-BB35-38DCD93759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874" y="719486"/>
            <a:ext cx="2733273" cy="20499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3D560FD-045C-4CFD-BE98-308A941DB8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2566"/>
            <a:ext cx="3713105" cy="29744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EC666D2-8073-46EE-B987-CE3BDEE181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6" r="67668" b="62573"/>
          <a:stretch/>
        </p:blipFill>
        <p:spPr>
          <a:xfrm rot="1558733">
            <a:off x="82216" y="522755"/>
            <a:ext cx="1539830" cy="14264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A7634EC-8CC5-4C7B-809F-6576C0FA23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4" t="39807" r="23989" b="32232"/>
          <a:stretch/>
        </p:blipFill>
        <p:spPr>
          <a:xfrm rot="1558733">
            <a:off x="3419928" y="1072211"/>
            <a:ext cx="1196704" cy="13315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A3F2709-6FB8-4DF2-A5DA-D99C590D5C3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t="36063" r="73881" b="28562"/>
          <a:stretch/>
        </p:blipFill>
        <p:spPr>
          <a:xfrm rot="1558733">
            <a:off x="6189481" y="962884"/>
            <a:ext cx="1146247" cy="168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9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9EA8130-9E73-43E3-AD1B-416D9733254A}"/>
              </a:ext>
            </a:extLst>
          </p:cNvPr>
          <p:cNvSpPr txBox="1"/>
          <p:nvPr/>
        </p:nvSpPr>
        <p:spPr>
          <a:xfrm>
            <a:off x="2794716" y="1006607"/>
            <a:ext cx="5057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1: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Khám phá chủ đề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hau-Yeu-Co-Chu-Cong-Nhan-Beat-VA">
            <a:hlinkClick r:id="" action="ppaction://media"/>
            <a:extLst>
              <a:ext uri="{FF2B5EF4-FFF2-40B4-BE49-F238E27FC236}">
                <a16:creationId xmlns:a16="http://schemas.microsoft.com/office/drawing/2014/main" xmlns="" id="{94D384A0-64CF-424F-9A36-C23D4E9368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11339" y="5734878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2905A4F-083D-4EA9-BAB5-8C3352FE73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4" t="35990" r="73851" b="29489"/>
          <a:stretch/>
        </p:blipFill>
        <p:spPr>
          <a:xfrm rot="1083098">
            <a:off x="-508160" y="4769928"/>
            <a:ext cx="1758441" cy="1644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E87AA26-F654-4464-804F-AC0BF08B8B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0" t="46065" r="10964" b="23925"/>
          <a:stretch/>
        </p:blipFill>
        <p:spPr>
          <a:xfrm rot="3315364">
            <a:off x="10782221" y="183551"/>
            <a:ext cx="1017431" cy="13394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C744E5C-7F36-4EFC-AC56-9A549974FE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716" y="853252"/>
            <a:ext cx="6159053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33B27F7-3FED-4227-88E8-7B3EA795D91A}"/>
              </a:ext>
            </a:extLst>
          </p:cNvPr>
          <p:cNvSpPr txBox="1"/>
          <p:nvPr/>
        </p:nvSpPr>
        <p:spPr>
          <a:xfrm>
            <a:off x="3049307" y="1176418"/>
            <a:ext cx="3531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2: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 trổ tài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hau-Yeu-Co-Chu-Cong-Nhan-Beat-VA">
            <a:hlinkClick r:id="" action="ppaction://media"/>
            <a:extLst>
              <a:ext uri="{FF2B5EF4-FFF2-40B4-BE49-F238E27FC236}">
                <a16:creationId xmlns:a16="http://schemas.microsoft.com/office/drawing/2014/main" xmlns="" id="{7542984B-5D59-43BC-8D97-8ABE17FD6F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51842" y="5738611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C46567A-E68C-4B2C-B694-5EB62DDD4A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0" t="39656" b="33572"/>
          <a:stretch/>
        </p:blipFill>
        <p:spPr>
          <a:xfrm rot="1083098">
            <a:off x="10234422" y="309092"/>
            <a:ext cx="1162050" cy="12750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57D2F01-FAB3-49BE-B3C8-996005C25D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4" t="35990" r="73851" b="29489"/>
          <a:stretch/>
        </p:blipFill>
        <p:spPr>
          <a:xfrm rot="1083098">
            <a:off x="-508160" y="4769928"/>
            <a:ext cx="1758441" cy="1644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6F8E687-F4BA-4BFD-9EE6-AD53C8DADA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716" y="853252"/>
            <a:ext cx="6159053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33B27F7-3FED-4227-88E8-7B3EA795D91A}"/>
              </a:ext>
            </a:extLst>
          </p:cNvPr>
          <p:cNvSpPr txBox="1"/>
          <p:nvPr/>
        </p:nvSpPr>
        <p:spPr>
          <a:xfrm>
            <a:off x="1722783" y="530087"/>
            <a:ext cx="5044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3: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DD11962-65D4-49B7-BC48-5AAFAC7A89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0" t="39656" b="33572"/>
          <a:stretch/>
        </p:blipFill>
        <p:spPr>
          <a:xfrm rot="1083098">
            <a:off x="10234422" y="309092"/>
            <a:ext cx="1162050" cy="12750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7436311-5A9F-4303-8A4C-88B4CDB8BF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4" t="35990" r="73851" b="29489"/>
          <a:stretch/>
        </p:blipFill>
        <p:spPr>
          <a:xfrm rot="1083098">
            <a:off x="-508160" y="4769928"/>
            <a:ext cx="1758441" cy="1644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697F95B-2D60-487B-A441-D5A99503C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716" y="853252"/>
            <a:ext cx="6159053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90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7550395-9E91-4914-9DF1-4F3D32A97AB3}"/>
              </a:ext>
            </a:extLst>
          </p:cNvPr>
          <p:cNvSpPr txBox="1"/>
          <p:nvPr/>
        </p:nvSpPr>
        <p:spPr>
          <a:xfrm>
            <a:off x="1722783" y="530087"/>
            <a:ext cx="62247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3:Quà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EmMuonLam-BeMinhVy-7210338">
            <a:hlinkClick r:id="" action="ppaction://media"/>
            <a:extLst>
              <a:ext uri="{FF2B5EF4-FFF2-40B4-BE49-F238E27FC236}">
                <a16:creationId xmlns:a16="http://schemas.microsoft.com/office/drawing/2014/main" xmlns="" id="{CF2122B4-B4FF-4957-AE26-FC2DD6C37A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20023" y="5622701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DA9FEDF-43A9-42ED-96D3-FD1857AE14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0" t="39656" b="33572"/>
          <a:stretch/>
        </p:blipFill>
        <p:spPr>
          <a:xfrm rot="1083098">
            <a:off x="10234422" y="309092"/>
            <a:ext cx="1162050" cy="12750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863060D-6AEC-4760-9648-ABCB44A3DB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4" t="35990" r="73851" b="29489"/>
          <a:stretch/>
        </p:blipFill>
        <p:spPr>
          <a:xfrm rot="1083098">
            <a:off x="-508160" y="4769928"/>
            <a:ext cx="1758441" cy="16440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CC01917-6242-489C-8132-107AA800CB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716" y="853252"/>
            <a:ext cx="6159053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7550395-9E91-4914-9DF1-4F3D32A97AB3}"/>
              </a:ext>
            </a:extLst>
          </p:cNvPr>
          <p:cNvSpPr txBox="1"/>
          <p:nvPr/>
        </p:nvSpPr>
        <p:spPr>
          <a:xfrm>
            <a:off x="1722783" y="530087"/>
            <a:ext cx="58283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4: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 âm nhạc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 điệu vòng tròng 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8DDD255-10E6-4DE0-B384-EBA836FD42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0" t="39656" b="33572"/>
          <a:stretch/>
        </p:blipFill>
        <p:spPr>
          <a:xfrm rot="1083098">
            <a:off x="10234422" y="309092"/>
            <a:ext cx="1162050" cy="12750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CFBE7B2-6D39-4ADF-B245-B5D3A3E009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4" t="35990" r="73851" b="29489"/>
          <a:stretch/>
        </p:blipFill>
        <p:spPr>
          <a:xfrm rot="1083098">
            <a:off x="-508160" y="4769928"/>
            <a:ext cx="1758441" cy="1644062"/>
          </a:xfrm>
          <a:prstGeom prst="rect">
            <a:avLst/>
          </a:prstGeom>
        </p:spPr>
      </p:pic>
      <p:pic>
        <p:nvPicPr>
          <p:cNvPr id="2" name="NHẠC NHANH CHẬM CHƠI TRÒ CHƠI">
            <a:hlinkClick r:id="" action="ppaction://media"/>
            <a:extLst>
              <a:ext uri="{FF2B5EF4-FFF2-40B4-BE49-F238E27FC236}">
                <a16:creationId xmlns:a16="http://schemas.microsoft.com/office/drawing/2014/main" xmlns="" id="{B3A9D946-E45E-4202-92F0-F76FDE122E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0631" y="60363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0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103</Words>
  <Application>Microsoft Office PowerPoint</Application>
  <PresentationFormat>Custom</PresentationFormat>
  <Paragraphs>15</Paragraphs>
  <Slides>7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Lưu Luyến Hồ Thị</cp:lastModifiedBy>
  <cp:revision>9</cp:revision>
  <dcterms:created xsi:type="dcterms:W3CDTF">2022-10-24T05:30:26Z</dcterms:created>
  <dcterms:modified xsi:type="dcterms:W3CDTF">2025-04-22T14:58:01Z</dcterms:modified>
</cp:coreProperties>
</file>