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8" r:id="rId3"/>
    <p:sldId id="268" r:id="rId5"/>
    <p:sldId id="270" r:id="rId6"/>
    <p:sldId id="272" r:id="rId7"/>
    <p:sldId id="274" r:id="rId8"/>
    <p:sldId id="277" r:id="rId9"/>
    <p:sldId id="276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9966FF"/>
    <a:srgbClr val="9933FF"/>
    <a:srgbClr val="0000FF"/>
    <a:srgbClr val="FF0066"/>
    <a:srgbClr val="00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174"/>
    <p:restoredTop sz="94660"/>
  </p:normalViewPr>
  <p:slideViewPr>
    <p:cSldViewPr showGuides="1">
      <p:cViewPr varScale="1">
        <p:scale>
          <a:sx n="73" d="100"/>
          <a:sy n="73" d="100"/>
        </p:scale>
        <p:origin x="144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00000000-0000-0000-0000-00000000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8148A-8B98-4351-9CB5-402380B1992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GIF"/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control" Target="../activeX/activeX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GIF"/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43" name="Text Box 3"/>
          <p:cNvSpPr txBox="1"/>
          <p:nvPr/>
        </p:nvSpPr>
        <p:spPr>
          <a:xfrm>
            <a:off x="1524000" y="2814638"/>
            <a:ext cx="63246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342900" lvl="0" indent="-34290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Tìm hiểu một số loại rau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075" name="Group 10"/>
          <p:cNvGrpSpPr/>
          <p:nvPr/>
        </p:nvGrpSpPr>
        <p:grpSpPr>
          <a:xfrm>
            <a:off x="0" y="0"/>
            <a:ext cx="9144000" cy="6934200"/>
            <a:chOff x="0" y="-19"/>
            <a:chExt cx="5760" cy="4426"/>
          </a:xfrm>
        </p:grpSpPr>
        <p:pic>
          <p:nvPicPr>
            <p:cNvPr id="3078" name="Picture 11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9" name="Picture 12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13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028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1" name="Picture 14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76" name="TextBox 1"/>
          <p:cNvSpPr txBox="1"/>
          <p:nvPr/>
        </p:nvSpPr>
        <p:spPr>
          <a:xfrm>
            <a:off x="1447800" y="685800"/>
            <a:ext cx="6172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THỊ XÃ BUÔN HỒ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HỒNG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828800"/>
            <a:ext cx="5410200" cy="646113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sz="3600" b="1" dirty="0">
                <a:solidFill>
                  <a:srgbClr val="B5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  <a:endParaRPr sz="3600" b="1" dirty="0">
              <a:solidFill>
                <a:srgbClr val="B5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Group 11"/>
          <p:cNvGrpSpPr/>
          <p:nvPr/>
        </p:nvGrpSpPr>
        <p:grpSpPr>
          <a:xfrm>
            <a:off x="-15875" y="-11112"/>
            <a:ext cx="9205913" cy="6883400"/>
            <a:chOff x="-10" y="-7"/>
            <a:chExt cx="5799" cy="4336"/>
          </a:xfrm>
        </p:grpSpPr>
        <p:pic>
          <p:nvPicPr>
            <p:cNvPr id="5134" name="Picture 12"/>
            <p:cNvPicPr>
              <a:picLocks noChangeAspect="1"/>
            </p:cNvPicPr>
            <p:nvPr/>
          </p:nvPicPr>
          <p:blipFill>
            <a:blip r:embed="rId1"/>
            <a:srcRect l="1613" t="3125" r="1613" b="3125"/>
            <a:stretch>
              <a:fillRect/>
            </a:stretch>
          </p:blipFill>
          <p:spPr>
            <a:xfrm>
              <a:off x="0" y="0"/>
              <a:ext cx="5760" cy="432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35" name="Group 13"/>
            <p:cNvGrpSpPr/>
            <p:nvPr/>
          </p:nvGrpSpPr>
          <p:grpSpPr>
            <a:xfrm>
              <a:off x="0" y="3377"/>
              <a:ext cx="859" cy="952"/>
              <a:chOff x="2794" y="2160"/>
              <a:chExt cx="1154" cy="1279"/>
            </a:xfrm>
          </p:grpSpPr>
          <p:sp>
            <p:nvSpPr>
              <p:cNvPr id="5559" name="AutoShape 14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60" name="Freeform 15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61" name="Freeform 16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62" name="Freeform 17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63" name="Freeform 18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64" name="Freeform 19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65" name="Freeform 20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66" name="Freeform 21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67" name="Freeform 22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68" name="Freeform 23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69" name="Freeform 24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70" name="Freeform 25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71" name="Freeform 26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72" name="Freeform 27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73" name="Freeform 28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74" name="Freeform 29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75" name="Freeform 30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76" name="Freeform 31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77" name="Freeform 32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78" name="Freeform 33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79" name="Freeform 34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80" name="Freeform 35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81" name="Freeform 36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82" name="Freeform 37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83" name="Freeform 38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84" name="Freeform 39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85" name="Freeform 40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86" name="Freeform 41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87" name="Freeform 42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88" name="Freeform 43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89" name="Freeform 44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90" name="Freeform 45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91" name="Freeform 46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92" name="Freeform 47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93" name="Freeform 48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94" name="Freeform 49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95" name="Freeform 50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96" name="Freeform 51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97" name="Freeform 52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98" name="Freeform 53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99" name="Freeform 54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00" name="Freeform 55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01" name="Freeform 56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02" name="Freeform 57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03" name="Freeform 58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04" name="Freeform 59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05" name="Freeform 60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06" name="Freeform 61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07" name="Freeform 62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08" name="Freeform 63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09" name="Freeform 64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10" name="Freeform 65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11" name="Freeform 66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12" name="Freeform 67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13" name="Freeform 68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14" name="Freeform 69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15" name="Freeform 70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16" name="Freeform 71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17" name="Freeform 72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18" name="Freeform 73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19" name="Freeform 74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20" name="Freeform 75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21" name="Freeform 76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22" name="Freeform 77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23" name="Freeform 78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24" name="Freeform 79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25" name="Freeform 80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26" name="Freeform 81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27" name="Freeform 82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28" name="Freeform 83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29" name="Freeform 84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30" name="Freeform 85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31" name="Freeform 86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32" name="Freeform 87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33" name="Freeform 88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34" name="Freeform 89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35" name="Freeform 90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36" name="Freeform 91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37" name="Freeform 92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38" name="Freeform 93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39" name="Freeform 94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40" name="Freeform 95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41" name="Freeform 96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42" name="Freeform 97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43" name="Freeform 98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44" name="Freeform 99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45" name="Freeform 100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46" name="Freeform 101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47" name="Freeform 102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48" name="Freeform 103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49" name="Freeform 104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50" name="Freeform 105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51" name="Freeform 106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52" name="Freeform 107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53" name="Freeform 108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54" name="Freeform 109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55" name="Freeform 110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56" name="Freeform 111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57" name="Freeform 112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58" name="Freeform 113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59" name="Freeform 114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60" name="Freeform 115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61" name="Freeform 116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62" name="Freeform 117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63" name="Freeform 118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64" name="Freeform 119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65" name="Freeform 120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66" name="Freeform 121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67" name="Freeform 122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68" name="Freeform 123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69" name="Freeform 124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70" name="Freeform 125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71" name="Freeform 126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72" name="Freeform 127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73" name="Freeform 128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74" name="Freeform 129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75" name="Freeform 130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76" name="Freeform 131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77" name="Freeform 132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78" name="Freeform 133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79" name="Freeform 134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80" name="Freeform 135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81" name="Freeform 136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82" name="Freeform 137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83" name="Freeform 138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84" name="Freeform 139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85" name="Freeform 140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86" name="Freeform 141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87" name="Freeform 142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88" name="Freeform 143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89" name="Freeform 144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90" name="Freeform 145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91" name="Freeform 146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92" name="Freeform 147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93" name="Freeform 148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94" name="Freeform 149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95" name="Freeform 150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96" name="Freeform 151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97" name="Freeform 152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698" name="Freeform 153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5136" name="Group 154"/>
            <p:cNvGrpSpPr/>
            <p:nvPr/>
          </p:nvGrpSpPr>
          <p:grpSpPr>
            <a:xfrm flipH="1">
              <a:off x="4906" y="3408"/>
              <a:ext cx="854" cy="912"/>
              <a:chOff x="2794" y="2160"/>
              <a:chExt cx="1154" cy="1279"/>
            </a:xfrm>
          </p:grpSpPr>
          <p:sp>
            <p:nvSpPr>
              <p:cNvPr id="5419" name="AutoShape 155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20" name="Freeform 156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21" name="Freeform 157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22" name="Freeform 158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23" name="Freeform 159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24" name="Freeform 160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25" name="Freeform 161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26" name="Freeform 162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27" name="Freeform 163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28" name="Freeform 164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29" name="Freeform 165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30" name="Freeform 166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31" name="Freeform 167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32" name="Freeform 168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33" name="Freeform 169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34" name="Freeform 170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35" name="Freeform 171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36" name="Freeform 172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37" name="Freeform 173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38" name="Freeform 174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39" name="Freeform 175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40" name="Freeform 176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41" name="Freeform 177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42" name="Freeform 178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43" name="Freeform 179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44" name="Freeform 180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45" name="Freeform 181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46" name="Freeform 182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47" name="Freeform 183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48" name="Freeform 184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49" name="Freeform 185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50" name="Freeform 186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51" name="Freeform 187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52" name="Freeform 188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53" name="Freeform 189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54" name="Freeform 190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55" name="Freeform 191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56" name="Freeform 192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57" name="Freeform 193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58" name="Freeform 194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59" name="Freeform 195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60" name="Freeform 196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61" name="Freeform 197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62" name="Freeform 198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63" name="Freeform 199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64" name="Freeform 200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65" name="Freeform 201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66" name="Freeform 202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67" name="Freeform 203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68" name="Freeform 204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69" name="Freeform 205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70" name="Freeform 206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71" name="Freeform 207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72" name="Freeform 208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73" name="Freeform 209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74" name="Freeform 210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75" name="Freeform 211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76" name="Freeform 212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77" name="Freeform 213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78" name="Freeform 214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79" name="Freeform 215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80" name="Freeform 216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81" name="Freeform 217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82" name="Freeform 218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83" name="Freeform 219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84" name="Freeform 220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85" name="Freeform 221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86" name="Freeform 222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87" name="Freeform 223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88" name="Freeform 224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89" name="Freeform 225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90" name="Freeform 226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91" name="Freeform 227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92" name="Freeform 228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93" name="Freeform 229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94" name="Freeform 230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95" name="Freeform 231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96" name="Freeform 232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97" name="Freeform 233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98" name="Freeform 234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99" name="Freeform 235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00" name="Freeform 236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01" name="Freeform 237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02" name="Freeform 238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03" name="Freeform 239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04" name="Freeform 240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05" name="Freeform 241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06" name="Freeform 242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07" name="Freeform 243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08" name="Freeform 244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09" name="Freeform 245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10" name="Freeform 246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11" name="Freeform 247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12" name="Freeform 248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13" name="Freeform 249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14" name="Freeform 250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15" name="Freeform 251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16" name="Freeform 252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17" name="Freeform 253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18" name="Freeform 254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19" name="Freeform 255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20" name="Freeform 256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21" name="Freeform 257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22" name="Freeform 258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23" name="Freeform 259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24" name="Freeform 260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25" name="Freeform 261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26" name="Freeform 262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27" name="Freeform 263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28" name="Freeform 264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29" name="Freeform 265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30" name="Freeform 266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31" name="Freeform 267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32" name="Freeform 268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33" name="Freeform 269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34" name="Freeform 270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35" name="Freeform 271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36" name="Freeform 272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37" name="Freeform 273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38" name="Freeform 274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39" name="Freeform 275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40" name="Freeform 276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41" name="Freeform 277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42" name="Freeform 278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43" name="Freeform 279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44" name="Freeform 280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45" name="Freeform 281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46" name="Freeform 282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47" name="Freeform 283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48" name="Freeform 284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49" name="Freeform 285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50" name="Freeform 286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51" name="Freeform 287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52" name="Freeform 288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53" name="Freeform 289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54" name="Freeform 290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55" name="Freeform 291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56" name="Freeform 292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57" name="Freeform 293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558" name="Freeform 294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5137" name="Group 295"/>
            <p:cNvGrpSpPr/>
            <p:nvPr/>
          </p:nvGrpSpPr>
          <p:grpSpPr>
            <a:xfrm rot="5400000">
              <a:off x="36" y="-45"/>
              <a:ext cx="859" cy="952"/>
              <a:chOff x="2794" y="2160"/>
              <a:chExt cx="1154" cy="1279"/>
            </a:xfrm>
          </p:grpSpPr>
          <p:sp>
            <p:nvSpPr>
              <p:cNvPr id="5279" name="AutoShape 296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80" name="Freeform 297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81" name="Freeform 298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82" name="Freeform 299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83" name="Freeform 300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84" name="Freeform 301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85" name="Freeform 302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86" name="Freeform 303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87" name="Freeform 304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88" name="Freeform 305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89" name="Freeform 306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90" name="Freeform 307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91" name="Freeform 308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92" name="Freeform 309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93" name="Freeform 310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94" name="Freeform 311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95" name="Freeform 312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96" name="Freeform 313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97" name="Freeform 314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98" name="Freeform 315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99" name="Freeform 316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00" name="Freeform 317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01" name="Freeform 318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02" name="Freeform 319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03" name="Freeform 320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04" name="Freeform 321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05" name="Freeform 322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06" name="Freeform 323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07" name="Freeform 324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08" name="Freeform 325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09" name="Freeform 326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10" name="Freeform 327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11" name="Freeform 328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12" name="Freeform 329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13" name="Freeform 330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14" name="Freeform 331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15" name="Freeform 332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16" name="Freeform 333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17" name="Freeform 334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18" name="Freeform 335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19" name="Freeform 336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20" name="Freeform 337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21" name="Freeform 338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22" name="Freeform 339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23" name="Freeform 340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24" name="Freeform 341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25" name="Freeform 342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26" name="Freeform 343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27" name="Freeform 344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28" name="Freeform 345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29" name="Freeform 346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30" name="Freeform 347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31" name="Freeform 348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32" name="Freeform 349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33" name="Freeform 350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34" name="Freeform 351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35" name="Freeform 352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36" name="Freeform 353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37" name="Freeform 354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38" name="Freeform 355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39" name="Freeform 356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40" name="Freeform 357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41" name="Freeform 358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42" name="Freeform 359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43" name="Freeform 360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44" name="Freeform 361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45" name="Freeform 362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46" name="Freeform 363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47" name="Freeform 364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48" name="Freeform 365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49" name="Freeform 366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50" name="Freeform 367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51" name="Freeform 368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52" name="Freeform 369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53" name="Freeform 370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54" name="Freeform 371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55" name="Freeform 372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56" name="Freeform 373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57" name="Freeform 374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58" name="Freeform 375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59" name="Freeform 376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60" name="Freeform 377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61" name="Freeform 378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62" name="Freeform 379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63" name="Freeform 380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64" name="Freeform 381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65" name="Freeform 382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66" name="Freeform 383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67" name="Freeform 384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68" name="Freeform 385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69" name="Freeform 386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70" name="Freeform 387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71" name="Freeform 388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72" name="Freeform 389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73" name="Freeform 390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74" name="Freeform 391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75" name="Freeform 392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76" name="Freeform 393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77" name="Freeform 394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78" name="Freeform 395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79" name="Freeform 396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80" name="Freeform 397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81" name="Freeform 398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82" name="Freeform 399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83" name="Freeform 400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84" name="Freeform 401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85" name="Freeform 402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86" name="Freeform 403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87" name="Freeform 404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88" name="Freeform 405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89" name="Freeform 406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90" name="Freeform 407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91" name="Freeform 408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92" name="Freeform 409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93" name="Freeform 410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94" name="Freeform 411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95" name="Freeform 412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96" name="Freeform 413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97" name="Freeform 414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98" name="Freeform 415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399" name="Freeform 416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00" name="Freeform 417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01" name="Freeform 418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02" name="Freeform 419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03" name="Freeform 420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04" name="Freeform 421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05" name="Freeform 422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06" name="Freeform 423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07" name="Freeform 424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08" name="Freeform 425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09" name="Freeform 426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10" name="Freeform 427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11" name="Freeform 428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12" name="Freeform 429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13" name="Freeform 430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14" name="Freeform 431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15" name="Freeform 432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16" name="Freeform 433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17" name="Freeform 434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418" name="Freeform 435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5138" name="Group 436"/>
            <p:cNvGrpSpPr/>
            <p:nvPr/>
          </p:nvGrpSpPr>
          <p:grpSpPr>
            <a:xfrm rot="-5400000" flipH="1">
              <a:off x="4906" y="-36"/>
              <a:ext cx="854" cy="912"/>
              <a:chOff x="2794" y="2160"/>
              <a:chExt cx="1154" cy="1279"/>
            </a:xfrm>
          </p:grpSpPr>
          <p:sp>
            <p:nvSpPr>
              <p:cNvPr id="5139" name="AutoShape 437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0" name="Freeform 438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1" name="Freeform 439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2" name="Freeform 440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3" name="Freeform 441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4" name="Freeform 442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5" name="Freeform 443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6" name="Freeform 444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7" name="Freeform 445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8" name="Freeform 446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9" name="Freeform 447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50" name="Freeform 448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51" name="Freeform 449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52" name="Freeform 450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53" name="Freeform 451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54" name="Freeform 452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55" name="Freeform 453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56" name="Freeform 454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57" name="Freeform 455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58" name="Freeform 456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59" name="Freeform 457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60" name="Freeform 458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61" name="Freeform 459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62" name="Freeform 460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63" name="Freeform 461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64" name="Freeform 462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65" name="Freeform 463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66" name="Freeform 464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67" name="Freeform 465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68" name="Freeform 466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69" name="Freeform 467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70" name="Freeform 468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71" name="Freeform 469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72" name="Freeform 470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73" name="Freeform 471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74" name="Freeform 472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75" name="Freeform 473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76" name="Freeform 474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77" name="Freeform 475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78" name="Freeform 476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79" name="Freeform 477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80" name="Freeform 478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81" name="Freeform 479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82" name="Freeform 480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83" name="Freeform 481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84" name="Freeform 482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85" name="Freeform 483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86" name="Freeform 484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87" name="Freeform 485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88" name="Freeform 486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89" name="Freeform 487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0" name="Freeform 488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1" name="Freeform 489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2" name="Freeform 490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3" name="Freeform 491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4" name="Freeform 492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5" name="Freeform 493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6" name="Freeform 494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7" name="Freeform 495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8" name="Freeform 496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99" name="Freeform 497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0" name="Freeform 498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1" name="Freeform 499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2" name="Freeform 500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3" name="Freeform 501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4" name="Freeform 502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5" name="Freeform 503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6" name="Freeform 504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7" name="Freeform 505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8" name="Freeform 506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09" name="Freeform 507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10" name="Freeform 508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11" name="Freeform 509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12" name="Freeform 510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13" name="Freeform 511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14" name="Freeform 512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15" name="Freeform 513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16" name="Freeform 514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17" name="Freeform 515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18" name="Freeform 516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19" name="Freeform 517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20" name="Freeform 518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21" name="Freeform 519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22" name="Freeform 520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23" name="Freeform 521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24" name="Freeform 522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25" name="Freeform 523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26" name="Freeform 524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27" name="Freeform 525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28" name="Freeform 526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29" name="Freeform 527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30" name="Freeform 528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31" name="Freeform 529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32" name="Freeform 530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33" name="Freeform 531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34" name="Freeform 532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35" name="Freeform 533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36" name="Freeform 534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37" name="Freeform 535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38" name="Freeform 536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39" name="Freeform 537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40" name="Freeform 538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41" name="Freeform 539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42" name="Freeform 540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43" name="Freeform 541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44" name="Freeform 542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45" name="Freeform 543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46" name="Freeform 544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47" name="Freeform 545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48" name="Freeform 546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49" name="Freeform 547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50" name="Freeform 548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51" name="Freeform 549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52" name="Freeform 550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53" name="Freeform 551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54" name="Freeform 552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55" name="Freeform 553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56" name="Freeform 554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57" name="Freeform 555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58" name="Freeform 556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59" name="Freeform 557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60" name="Freeform 558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61" name="Freeform 559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62" name="Freeform 560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63" name="Freeform 561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64" name="Freeform 562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65" name="Freeform 563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66" name="Freeform 564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67" name="Freeform 565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68" name="Freeform 566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69" name="Freeform 567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70" name="Freeform 568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71" name="Freeform 569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72" name="Freeform 570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73" name="Freeform 571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74" name="Freeform 572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75" name="Freeform 573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76" name="Freeform 574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77" name="Freeform 575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278" name="Freeform 576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pic>
        <p:nvPicPr>
          <p:cNvPr id="18438" name="Picture 6" descr="LÁ CẢI"/>
          <p:cNvPicPr>
            <a:picLocks noChangeAspect="1"/>
          </p:cNvPicPr>
          <p:nvPr/>
        </p:nvPicPr>
        <p:blipFill>
          <a:blip r:embed="rId2">
            <a:lum contrast="22000"/>
          </a:blip>
          <a:srcRect l="2879" t="1440" r="2879" b="3120"/>
          <a:stretch>
            <a:fillRect/>
          </a:stretch>
        </p:blipFill>
        <p:spPr>
          <a:xfrm>
            <a:off x="533400" y="623888"/>
            <a:ext cx="29718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7" descr="Copy of canhcai"/>
          <p:cNvPicPr>
            <a:picLocks noChangeAspect="1"/>
          </p:cNvPicPr>
          <p:nvPr/>
        </p:nvPicPr>
        <p:blipFill>
          <a:blip r:embed="rId3">
            <a:lum bright="-7999" contrast="12000"/>
          </a:blip>
          <a:srcRect t="5264" b="2757"/>
          <a:stretch>
            <a:fillRect/>
          </a:stretch>
        </p:blipFill>
        <p:spPr>
          <a:xfrm>
            <a:off x="652463" y="4262438"/>
            <a:ext cx="2590800" cy="19050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40" name="Text Box 8"/>
          <p:cNvSpPr txBox="1"/>
          <p:nvPr/>
        </p:nvSpPr>
        <p:spPr>
          <a:xfrm>
            <a:off x="2819400" y="3657600"/>
            <a:ext cx="14668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Avant" pitchFamily="34" charset="0"/>
              </a:rPr>
              <a:t>Lá cải</a:t>
            </a:r>
            <a:endParaRPr lang="en-US" altLang="en-US" sz="28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441" name="Text Box 9"/>
          <p:cNvSpPr txBox="1"/>
          <p:nvPr/>
        </p:nvSpPr>
        <p:spPr>
          <a:xfrm>
            <a:off x="1195388" y="6129338"/>
            <a:ext cx="1752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.VnAvant" pitchFamily="34" charset="0"/>
              </a:rPr>
              <a:t>Canh cải</a:t>
            </a:r>
            <a:endParaRPr lang="en-US" altLang="en-US" sz="2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442" name="Text Box 10"/>
          <p:cNvSpPr txBox="1"/>
          <p:nvPr/>
        </p:nvSpPr>
        <p:spPr>
          <a:xfrm>
            <a:off x="2076450" y="95250"/>
            <a:ext cx="5715000" cy="6413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 chế biến thực phẩm</a:t>
            </a:r>
            <a:endParaRPr lang="en-US" altLang="en-US" sz="3600" b="1" dirty="0">
              <a:solidFill>
                <a:srgbClr val="FF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9009" name="Picture 577" descr="LÁ KHOAI LA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990600"/>
            <a:ext cx="4267200" cy="27432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010" name="Text Box 578"/>
          <p:cNvSpPr txBox="1"/>
          <p:nvPr/>
        </p:nvSpPr>
        <p:spPr>
          <a:xfrm>
            <a:off x="5172075" y="3705225"/>
            <a:ext cx="259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Avant" pitchFamily="34" charset="0"/>
              </a:rPr>
              <a:t>Lá khoai lang</a:t>
            </a:r>
            <a:endParaRPr lang="en-US" altLang="en-US" sz="28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19011" name="Picture 579" descr="RAU KHOAI LANG LO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75" y="4281488"/>
            <a:ext cx="2514600" cy="19050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012" name="Picture 580" descr="CANH RAU KHOA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325" y="4276725"/>
            <a:ext cx="2514600" cy="19050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013" name="Text Box 581"/>
          <p:cNvSpPr txBox="1"/>
          <p:nvPr/>
        </p:nvSpPr>
        <p:spPr>
          <a:xfrm>
            <a:off x="3300413" y="6146800"/>
            <a:ext cx="26431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.VnAvant" pitchFamily="34" charset="0"/>
              </a:rPr>
              <a:t>Rau khoai lang luộc</a:t>
            </a:r>
            <a:endParaRPr lang="en-US" altLang="en-US" sz="2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014" name="Text Box 582"/>
          <p:cNvSpPr txBox="1"/>
          <p:nvPr/>
        </p:nvSpPr>
        <p:spPr>
          <a:xfrm>
            <a:off x="5910263" y="6118225"/>
            <a:ext cx="28384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.VnAvant" pitchFamily="34" charset="0"/>
              </a:rPr>
              <a:t>Canh rau khoai lang</a:t>
            </a:r>
            <a:endParaRPr lang="en-US" altLang="en-US" sz="20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9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9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9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59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1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59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9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9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9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59"/>
                            </p:stCondLst>
                            <p:childTnLst>
                              <p:par>
                                <p:cTn id="6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1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159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9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9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9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2" grpId="0"/>
      <p:bldP spid="19010" grpId="0"/>
      <p:bldP spid="19013" grpId="0"/>
      <p:bldP spid="190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Group 9"/>
          <p:cNvGrpSpPr/>
          <p:nvPr/>
        </p:nvGrpSpPr>
        <p:grpSpPr>
          <a:xfrm>
            <a:off x="-15875" y="-11112"/>
            <a:ext cx="9205913" cy="6883400"/>
            <a:chOff x="-10" y="-7"/>
            <a:chExt cx="5799" cy="4336"/>
          </a:xfrm>
        </p:grpSpPr>
        <p:pic>
          <p:nvPicPr>
            <p:cNvPr id="6153" name="Picture 10"/>
            <p:cNvPicPr>
              <a:picLocks noChangeAspect="1"/>
            </p:cNvPicPr>
            <p:nvPr/>
          </p:nvPicPr>
          <p:blipFill>
            <a:blip r:embed="rId1"/>
            <a:srcRect l="1613" t="3125" r="1613" b="3125"/>
            <a:stretch>
              <a:fillRect/>
            </a:stretch>
          </p:blipFill>
          <p:spPr>
            <a:xfrm>
              <a:off x="0" y="0"/>
              <a:ext cx="5760" cy="432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6154" name="Group 11"/>
            <p:cNvGrpSpPr/>
            <p:nvPr/>
          </p:nvGrpSpPr>
          <p:grpSpPr>
            <a:xfrm>
              <a:off x="0" y="3377"/>
              <a:ext cx="859" cy="952"/>
              <a:chOff x="2794" y="2160"/>
              <a:chExt cx="1154" cy="1279"/>
            </a:xfrm>
          </p:grpSpPr>
          <p:sp>
            <p:nvSpPr>
              <p:cNvPr id="6578" name="AutoShape 12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79" name="Freeform 13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80" name="Freeform 14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81" name="Freeform 15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82" name="Freeform 16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83" name="Freeform 17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84" name="Freeform 18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85" name="Freeform 19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86" name="Freeform 20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87" name="Freeform 21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88" name="Freeform 22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89" name="Freeform 23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90" name="Freeform 24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91" name="Freeform 25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92" name="Freeform 26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93" name="Freeform 27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94" name="Freeform 28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95" name="Freeform 29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96" name="Freeform 30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97" name="Freeform 31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98" name="Freeform 32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99" name="Freeform 33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00" name="Freeform 34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01" name="Freeform 35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02" name="Freeform 36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03" name="Freeform 37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04" name="Freeform 38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05" name="Freeform 39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06" name="Freeform 40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07" name="Freeform 41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08" name="Freeform 42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09" name="Freeform 43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10" name="Freeform 44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11" name="Freeform 45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12" name="Freeform 46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13" name="Freeform 47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14" name="Freeform 48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15" name="Freeform 49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16" name="Freeform 50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17" name="Freeform 51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18" name="Freeform 52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19" name="Freeform 53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20" name="Freeform 54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21" name="Freeform 55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22" name="Freeform 56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23" name="Freeform 57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24" name="Freeform 58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25" name="Freeform 59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26" name="Freeform 60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27" name="Freeform 61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28" name="Freeform 62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29" name="Freeform 63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30" name="Freeform 64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31" name="Freeform 65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32" name="Freeform 66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33" name="Freeform 67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34" name="Freeform 68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35" name="Freeform 69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36" name="Freeform 70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37" name="Freeform 71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38" name="Freeform 72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39" name="Freeform 73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40" name="Freeform 74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41" name="Freeform 75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42" name="Freeform 76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43" name="Freeform 77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44" name="Freeform 78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45" name="Freeform 79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46" name="Freeform 80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47" name="Freeform 81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48" name="Freeform 82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49" name="Freeform 83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50" name="Freeform 84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51" name="Freeform 85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52" name="Freeform 86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53" name="Freeform 87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54" name="Freeform 88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55" name="Freeform 89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56" name="Freeform 90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57" name="Freeform 91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58" name="Freeform 92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59" name="Freeform 93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60" name="Freeform 94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61" name="Freeform 95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62" name="Freeform 96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63" name="Freeform 97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64" name="Freeform 98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65" name="Freeform 99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66" name="Freeform 100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67" name="Freeform 101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68" name="Freeform 102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69" name="Freeform 103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70" name="Freeform 104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71" name="Freeform 105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72" name="Freeform 106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73" name="Freeform 107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74" name="Freeform 108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75" name="Freeform 109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76" name="Freeform 110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77" name="Freeform 111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78" name="Freeform 112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79" name="Freeform 113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80" name="Freeform 114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81" name="Freeform 115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82" name="Freeform 116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83" name="Freeform 117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84" name="Freeform 118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85" name="Freeform 119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86" name="Freeform 120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87" name="Freeform 121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88" name="Freeform 122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89" name="Freeform 123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90" name="Freeform 124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91" name="Freeform 125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92" name="Freeform 126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93" name="Freeform 127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94" name="Freeform 128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95" name="Freeform 129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96" name="Freeform 130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97" name="Freeform 131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98" name="Freeform 132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99" name="Freeform 133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700" name="Freeform 134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701" name="Freeform 135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702" name="Freeform 136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703" name="Freeform 137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704" name="Freeform 138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705" name="Freeform 139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706" name="Freeform 140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707" name="Freeform 141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708" name="Freeform 142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709" name="Freeform 143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710" name="Freeform 144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711" name="Freeform 145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712" name="Freeform 146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713" name="Freeform 147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714" name="Freeform 148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715" name="Freeform 149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716" name="Freeform 150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717" name="Freeform 151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6155" name="Group 152"/>
            <p:cNvGrpSpPr/>
            <p:nvPr/>
          </p:nvGrpSpPr>
          <p:grpSpPr>
            <a:xfrm flipH="1">
              <a:off x="4906" y="3408"/>
              <a:ext cx="854" cy="912"/>
              <a:chOff x="2794" y="2160"/>
              <a:chExt cx="1154" cy="1279"/>
            </a:xfrm>
          </p:grpSpPr>
          <p:sp>
            <p:nvSpPr>
              <p:cNvPr id="6438" name="AutoShape 153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39" name="Freeform 154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40" name="Freeform 155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41" name="Freeform 156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42" name="Freeform 157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43" name="Freeform 158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44" name="Freeform 159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45" name="Freeform 160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46" name="Freeform 161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47" name="Freeform 162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48" name="Freeform 163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49" name="Freeform 164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50" name="Freeform 165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51" name="Freeform 166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52" name="Freeform 167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53" name="Freeform 168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54" name="Freeform 169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55" name="Freeform 170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56" name="Freeform 171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57" name="Freeform 172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58" name="Freeform 173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59" name="Freeform 174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60" name="Freeform 175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61" name="Freeform 176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62" name="Freeform 177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63" name="Freeform 178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64" name="Freeform 179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65" name="Freeform 180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66" name="Freeform 181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67" name="Freeform 182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68" name="Freeform 183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69" name="Freeform 184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70" name="Freeform 185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71" name="Freeform 186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72" name="Freeform 187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73" name="Freeform 188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74" name="Freeform 189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75" name="Freeform 190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76" name="Freeform 191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77" name="Freeform 192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78" name="Freeform 193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79" name="Freeform 194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80" name="Freeform 195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81" name="Freeform 196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82" name="Freeform 197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83" name="Freeform 198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84" name="Freeform 199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85" name="Freeform 200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86" name="Freeform 201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87" name="Freeform 202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88" name="Freeform 203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89" name="Freeform 204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90" name="Freeform 205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91" name="Freeform 206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92" name="Freeform 207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93" name="Freeform 208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94" name="Freeform 209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95" name="Freeform 210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96" name="Freeform 211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97" name="Freeform 212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98" name="Freeform 213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99" name="Freeform 214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00" name="Freeform 215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01" name="Freeform 216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02" name="Freeform 217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03" name="Freeform 218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04" name="Freeform 219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05" name="Freeform 220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06" name="Freeform 221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07" name="Freeform 222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08" name="Freeform 223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09" name="Freeform 224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10" name="Freeform 225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11" name="Freeform 226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12" name="Freeform 227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13" name="Freeform 228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14" name="Freeform 229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15" name="Freeform 230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16" name="Freeform 231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17" name="Freeform 232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18" name="Freeform 233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19" name="Freeform 234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20" name="Freeform 235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21" name="Freeform 236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22" name="Freeform 237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23" name="Freeform 238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24" name="Freeform 239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25" name="Freeform 240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26" name="Freeform 241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27" name="Freeform 242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28" name="Freeform 243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29" name="Freeform 244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30" name="Freeform 245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31" name="Freeform 246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32" name="Freeform 247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33" name="Freeform 248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34" name="Freeform 249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35" name="Freeform 250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36" name="Freeform 251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37" name="Freeform 252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38" name="Freeform 253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39" name="Freeform 254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40" name="Freeform 255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41" name="Freeform 256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42" name="Freeform 257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43" name="Freeform 258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44" name="Freeform 259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45" name="Freeform 260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46" name="Freeform 261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47" name="Freeform 262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48" name="Freeform 263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49" name="Freeform 264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50" name="Freeform 265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51" name="Freeform 266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52" name="Freeform 267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53" name="Freeform 268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54" name="Freeform 269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55" name="Freeform 270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56" name="Freeform 271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57" name="Freeform 272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58" name="Freeform 273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59" name="Freeform 274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60" name="Freeform 275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61" name="Freeform 276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62" name="Freeform 277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63" name="Freeform 278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64" name="Freeform 279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65" name="Freeform 280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66" name="Freeform 281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67" name="Freeform 282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68" name="Freeform 283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69" name="Freeform 284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70" name="Freeform 285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71" name="Freeform 286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72" name="Freeform 287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73" name="Freeform 288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74" name="Freeform 289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75" name="Freeform 290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76" name="Freeform 291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577" name="Freeform 292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6156" name="Group 293"/>
            <p:cNvGrpSpPr/>
            <p:nvPr/>
          </p:nvGrpSpPr>
          <p:grpSpPr>
            <a:xfrm rot="5400000">
              <a:off x="36" y="-45"/>
              <a:ext cx="859" cy="952"/>
              <a:chOff x="2794" y="2160"/>
              <a:chExt cx="1154" cy="1279"/>
            </a:xfrm>
          </p:grpSpPr>
          <p:sp>
            <p:nvSpPr>
              <p:cNvPr id="6298" name="AutoShape 294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99" name="Freeform 295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00" name="Freeform 296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01" name="Freeform 297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02" name="Freeform 298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03" name="Freeform 299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04" name="Freeform 300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05" name="Freeform 301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06" name="Freeform 302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07" name="Freeform 303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08" name="Freeform 304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09" name="Freeform 305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10" name="Freeform 306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11" name="Freeform 307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12" name="Freeform 308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13" name="Freeform 309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14" name="Freeform 310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15" name="Freeform 311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16" name="Freeform 312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17" name="Freeform 313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18" name="Freeform 314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19" name="Freeform 315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20" name="Freeform 316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21" name="Freeform 317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22" name="Freeform 318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23" name="Freeform 319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24" name="Freeform 320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25" name="Freeform 321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26" name="Freeform 322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27" name="Freeform 323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28" name="Freeform 324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29" name="Freeform 325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30" name="Freeform 326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31" name="Freeform 327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32" name="Freeform 328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33" name="Freeform 329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34" name="Freeform 330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35" name="Freeform 331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36" name="Freeform 332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37" name="Freeform 333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38" name="Freeform 334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39" name="Freeform 335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40" name="Freeform 336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41" name="Freeform 337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42" name="Freeform 338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43" name="Freeform 339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44" name="Freeform 340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45" name="Freeform 341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46" name="Freeform 342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47" name="Freeform 343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48" name="Freeform 344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49" name="Freeform 345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50" name="Freeform 346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51" name="Freeform 347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52" name="Freeform 348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53" name="Freeform 349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54" name="Freeform 350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55" name="Freeform 351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56" name="Freeform 352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57" name="Freeform 353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58" name="Freeform 354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59" name="Freeform 355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60" name="Freeform 356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61" name="Freeform 357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62" name="Freeform 358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63" name="Freeform 359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64" name="Freeform 360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65" name="Freeform 361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66" name="Freeform 362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67" name="Freeform 363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68" name="Freeform 364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69" name="Freeform 365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70" name="Freeform 366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71" name="Freeform 367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72" name="Freeform 368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73" name="Freeform 369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74" name="Freeform 370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75" name="Freeform 371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76" name="Freeform 372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77" name="Freeform 373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78" name="Freeform 374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79" name="Freeform 375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80" name="Freeform 376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81" name="Freeform 377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82" name="Freeform 378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83" name="Freeform 379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84" name="Freeform 380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85" name="Freeform 381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86" name="Freeform 382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87" name="Freeform 383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88" name="Freeform 384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89" name="Freeform 385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90" name="Freeform 386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91" name="Freeform 387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92" name="Freeform 388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93" name="Freeform 389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94" name="Freeform 390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95" name="Freeform 391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96" name="Freeform 392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97" name="Freeform 393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98" name="Freeform 394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99" name="Freeform 395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00" name="Freeform 396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01" name="Freeform 397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02" name="Freeform 398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03" name="Freeform 399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04" name="Freeform 400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05" name="Freeform 401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06" name="Freeform 402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07" name="Freeform 403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08" name="Freeform 404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09" name="Freeform 405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10" name="Freeform 406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11" name="Freeform 407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12" name="Freeform 408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13" name="Freeform 409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14" name="Freeform 410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15" name="Freeform 411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16" name="Freeform 412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17" name="Freeform 413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18" name="Freeform 414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19" name="Freeform 415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20" name="Freeform 416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21" name="Freeform 417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22" name="Freeform 418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23" name="Freeform 419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24" name="Freeform 420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25" name="Freeform 421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26" name="Freeform 422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27" name="Freeform 423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28" name="Freeform 424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29" name="Freeform 425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30" name="Freeform 426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31" name="Freeform 427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32" name="Freeform 428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33" name="Freeform 429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34" name="Freeform 430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35" name="Freeform 431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36" name="Freeform 432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437" name="Freeform 433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6157" name="Group 434"/>
            <p:cNvGrpSpPr/>
            <p:nvPr/>
          </p:nvGrpSpPr>
          <p:grpSpPr>
            <a:xfrm rot="-5400000" flipH="1">
              <a:off x="4906" y="-36"/>
              <a:ext cx="854" cy="912"/>
              <a:chOff x="2794" y="2160"/>
              <a:chExt cx="1154" cy="1279"/>
            </a:xfrm>
          </p:grpSpPr>
          <p:sp>
            <p:nvSpPr>
              <p:cNvPr id="6158" name="AutoShape 435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59" name="Freeform 436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60" name="Freeform 437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61" name="Freeform 438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62" name="Freeform 439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63" name="Freeform 440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64" name="Freeform 441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65" name="Freeform 442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66" name="Freeform 443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67" name="Freeform 444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68" name="Freeform 445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69" name="Freeform 446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70" name="Freeform 447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71" name="Freeform 448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72" name="Freeform 449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73" name="Freeform 450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74" name="Freeform 451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75" name="Freeform 452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76" name="Freeform 453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77" name="Freeform 454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78" name="Freeform 455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79" name="Freeform 456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80" name="Freeform 457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81" name="Freeform 458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82" name="Freeform 459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83" name="Freeform 460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84" name="Freeform 461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85" name="Freeform 462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86" name="Freeform 463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87" name="Freeform 464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88" name="Freeform 465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89" name="Freeform 466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90" name="Freeform 467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91" name="Freeform 468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92" name="Freeform 469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93" name="Freeform 470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94" name="Freeform 471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95" name="Freeform 472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96" name="Freeform 473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97" name="Freeform 474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98" name="Freeform 475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99" name="Freeform 476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00" name="Freeform 477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01" name="Freeform 478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02" name="Freeform 479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03" name="Freeform 480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04" name="Freeform 481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05" name="Freeform 482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06" name="Freeform 483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07" name="Freeform 484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08" name="Freeform 485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09" name="Freeform 486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10" name="Freeform 487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11" name="Freeform 488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12" name="Freeform 489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13" name="Freeform 490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14" name="Freeform 491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15" name="Freeform 492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16" name="Freeform 493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17" name="Freeform 494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18" name="Freeform 495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19" name="Freeform 496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20" name="Freeform 497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21" name="Freeform 498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22" name="Freeform 499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23" name="Freeform 500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24" name="Freeform 501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25" name="Freeform 502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26" name="Freeform 503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27" name="Freeform 504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28" name="Freeform 505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29" name="Freeform 506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30" name="Freeform 507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31" name="Freeform 508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32" name="Freeform 509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33" name="Freeform 510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34" name="Freeform 511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35" name="Freeform 512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36" name="Freeform 513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37" name="Freeform 514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38" name="Freeform 515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39" name="Freeform 516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40" name="Freeform 517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41" name="Freeform 518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42" name="Freeform 519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43" name="Freeform 520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44" name="Freeform 521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45" name="Freeform 522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46" name="Freeform 523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47" name="Freeform 524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48" name="Freeform 525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49" name="Freeform 526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50" name="Freeform 527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51" name="Freeform 528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52" name="Freeform 529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53" name="Freeform 530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54" name="Freeform 531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55" name="Freeform 532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56" name="Freeform 533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57" name="Freeform 534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58" name="Freeform 535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59" name="Freeform 536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60" name="Freeform 537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61" name="Freeform 538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62" name="Freeform 539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63" name="Freeform 540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64" name="Freeform 541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65" name="Freeform 542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66" name="Freeform 543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67" name="Freeform 544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68" name="Freeform 545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69" name="Freeform 546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70" name="Freeform 547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71" name="Freeform 548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72" name="Freeform 549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73" name="Freeform 550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74" name="Freeform 551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75" name="Freeform 552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76" name="Freeform 553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77" name="Freeform 554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78" name="Freeform 555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79" name="Freeform 556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80" name="Freeform 557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81" name="Freeform 558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82" name="Freeform 559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83" name="Freeform 560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84" name="Freeform 561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85" name="Freeform 562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86" name="Freeform 563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87" name="Freeform 564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88" name="Freeform 565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89" name="Freeform 566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90" name="Freeform 567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91" name="Freeform 568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92" name="Freeform 569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93" name="Freeform 570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94" name="Freeform 571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95" name="Freeform 572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96" name="Freeform 573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297" name="Freeform 574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pic>
        <p:nvPicPr>
          <p:cNvPr id="20485" name="Picture 5" descr="SỐNGĐỜI"/>
          <p:cNvPicPr>
            <a:picLocks noChangeAspect="1"/>
          </p:cNvPicPr>
          <p:nvPr/>
        </p:nvPicPr>
        <p:blipFill>
          <a:blip r:embed="rId2"/>
          <a:srcRect r="2721" b="6302"/>
          <a:stretch>
            <a:fillRect/>
          </a:stretch>
        </p:blipFill>
        <p:spPr>
          <a:xfrm>
            <a:off x="762000" y="762000"/>
            <a:ext cx="3810000" cy="23622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6" name="Picture 6" descr="ÔNSONGS ĐỜI 2"/>
          <p:cNvPicPr>
            <a:picLocks noChangeAspect="1"/>
          </p:cNvPicPr>
          <p:nvPr/>
        </p:nvPicPr>
        <p:blipFill>
          <a:blip r:embed="rId3">
            <a:lum contrast="20000"/>
          </a:blip>
          <a:srcRect l="3264" t="8586" r="7297" b="6764"/>
          <a:stretch>
            <a:fillRect/>
          </a:stretch>
        </p:blipFill>
        <p:spPr>
          <a:xfrm>
            <a:off x="4953000" y="723900"/>
            <a:ext cx="2587625" cy="158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7" name="Text Box 7"/>
          <p:cNvSpPr txBox="1"/>
          <p:nvPr/>
        </p:nvSpPr>
        <p:spPr>
          <a:xfrm>
            <a:off x="4991100" y="2362200"/>
            <a:ext cx="2514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 bỏng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488" name="Text Box 8"/>
          <p:cNvSpPr txBox="1"/>
          <p:nvPr/>
        </p:nvSpPr>
        <p:spPr>
          <a:xfrm>
            <a:off x="2590800" y="0"/>
            <a:ext cx="3200400" cy="6413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 chữa bệnh</a:t>
            </a:r>
            <a:endParaRPr lang="en-US" altLang="en-US" sz="3600" b="1" dirty="0">
              <a:solidFill>
                <a:srgbClr val="FF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1055" name="Picture 575" descr="TÍA TÔ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219450"/>
            <a:ext cx="5715000" cy="32766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056" name="Text Box 576"/>
          <p:cNvSpPr txBox="1"/>
          <p:nvPr/>
        </p:nvSpPr>
        <p:spPr>
          <a:xfrm>
            <a:off x="800100" y="4572000"/>
            <a:ext cx="15811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Avant" pitchFamily="34" charset="0"/>
              </a:rPr>
              <a:t>Lá tía tô</a:t>
            </a:r>
            <a:endParaRPr lang="en-US" altLang="en-US" sz="28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1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1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1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10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Group 11"/>
          <p:cNvGrpSpPr/>
          <p:nvPr/>
        </p:nvGrpSpPr>
        <p:grpSpPr>
          <a:xfrm>
            <a:off x="-15875" y="-11112"/>
            <a:ext cx="9205913" cy="6883400"/>
            <a:chOff x="-10" y="-7"/>
            <a:chExt cx="5799" cy="4336"/>
          </a:xfrm>
        </p:grpSpPr>
        <p:pic>
          <p:nvPicPr>
            <p:cNvPr id="7184" name="Picture 12"/>
            <p:cNvPicPr>
              <a:picLocks noChangeAspect="1"/>
            </p:cNvPicPr>
            <p:nvPr/>
          </p:nvPicPr>
          <p:blipFill>
            <a:blip r:embed="rId1"/>
            <a:srcRect l="1613" t="3125" r="1613" b="3125"/>
            <a:stretch>
              <a:fillRect/>
            </a:stretch>
          </p:blipFill>
          <p:spPr>
            <a:xfrm>
              <a:off x="0" y="0"/>
              <a:ext cx="5760" cy="432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7185" name="Group 13"/>
            <p:cNvGrpSpPr/>
            <p:nvPr/>
          </p:nvGrpSpPr>
          <p:grpSpPr>
            <a:xfrm>
              <a:off x="0" y="3377"/>
              <a:ext cx="859" cy="952"/>
              <a:chOff x="2794" y="2160"/>
              <a:chExt cx="1154" cy="1279"/>
            </a:xfrm>
          </p:grpSpPr>
          <p:sp>
            <p:nvSpPr>
              <p:cNvPr id="7609" name="AutoShape 14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10" name="Freeform 15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11" name="Freeform 16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12" name="Freeform 17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13" name="Freeform 18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14" name="Freeform 19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15" name="Freeform 20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16" name="Freeform 21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17" name="Freeform 22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18" name="Freeform 23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19" name="Freeform 24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20" name="Freeform 25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21" name="Freeform 26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22" name="Freeform 27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23" name="Freeform 28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24" name="Freeform 29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25" name="Freeform 30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26" name="Freeform 31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27" name="Freeform 32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28" name="Freeform 33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29" name="Freeform 34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30" name="Freeform 35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31" name="Freeform 36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32" name="Freeform 37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33" name="Freeform 38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34" name="Freeform 39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35" name="Freeform 40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36" name="Freeform 41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37" name="Freeform 42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38" name="Freeform 43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39" name="Freeform 44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40" name="Freeform 45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41" name="Freeform 46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42" name="Freeform 47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43" name="Freeform 48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44" name="Freeform 49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45" name="Freeform 50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46" name="Freeform 51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47" name="Freeform 52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48" name="Freeform 53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49" name="Freeform 54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50" name="Freeform 55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51" name="Freeform 56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52" name="Freeform 57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53" name="Freeform 58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54" name="Freeform 59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55" name="Freeform 60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56" name="Freeform 61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57" name="Freeform 62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58" name="Freeform 63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59" name="Freeform 64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60" name="Freeform 65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61" name="Freeform 66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62" name="Freeform 67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63" name="Freeform 68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64" name="Freeform 69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65" name="Freeform 70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66" name="Freeform 71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67" name="Freeform 72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68" name="Freeform 73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69" name="Freeform 74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70" name="Freeform 75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71" name="Freeform 76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72" name="Freeform 77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73" name="Freeform 78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74" name="Freeform 79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75" name="Freeform 80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76" name="Freeform 81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77" name="Freeform 82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78" name="Freeform 83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79" name="Freeform 84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80" name="Freeform 85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81" name="Freeform 86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82" name="Freeform 87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83" name="Freeform 88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84" name="Freeform 89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85" name="Freeform 90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86" name="Freeform 91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87" name="Freeform 92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88" name="Freeform 93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89" name="Freeform 94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90" name="Freeform 95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91" name="Freeform 96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92" name="Freeform 97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93" name="Freeform 98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94" name="Freeform 99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95" name="Freeform 100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96" name="Freeform 101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97" name="Freeform 102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98" name="Freeform 103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99" name="Freeform 104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00" name="Freeform 105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01" name="Freeform 106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02" name="Freeform 107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03" name="Freeform 108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04" name="Freeform 109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05" name="Freeform 110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06" name="Freeform 111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07" name="Freeform 112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08" name="Freeform 113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09" name="Freeform 114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10" name="Freeform 115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11" name="Freeform 116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12" name="Freeform 117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13" name="Freeform 118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14" name="Freeform 119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15" name="Freeform 120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16" name="Freeform 121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17" name="Freeform 122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18" name="Freeform 123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19" name="Freeform 124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20" name="Freeform 125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21" name="Freeform 126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22" name="Freeform 127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23" name="Freeform 128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24" name="Freeform 129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25" name="Freeform 130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26" name="Freeform 131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27" name="Freeform 132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28" name="Freeform 133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29" name="Freeform 134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30" name="Freeform 135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31" name="Freeform 136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32" name="Freeform 137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33" name="Freeform 138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34" name="Freeform 139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35" name="Freeform 140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36" name="Freeform 141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37" name="Freeform 142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38" name="Freeform 143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39" name="Freeform 144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40" name="Freeform 145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41" name="Freeform 146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42" name="Freeform 147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43" name="Freeform 148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44" name="Freeform 149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45" name="Freeform 150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46" name="Freeform 151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47" name="Freeform 152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748" name="Freeform 153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7186" name="Group 154"/>
            <p:cNvGrpSpPr/>
            <p:nvPr/>
          </p:nvGrpSpPr>
          <p:grpSpPr>
            <a:xfrm flipH="1">
              <a:off x="4906" y="3408"/>
              <a:ext cx="854" cy="912"/>
              <a:chOff x="2794" y="2160"/>
              <a:chExt cx="1154" cy="1279"/>
            </a:xfrm>
          </p:grpSpPr>
          <p:sp>
            <p:nvSpPr>
              <p:cNvPr id="7469" name="AutoShape 155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70" name="Freeform 156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71" name="Freeform 157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72" name="Freeform 158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73" name="Freeform 159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74" name="Freeform 160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75" name="Freeform 161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76" name="Freeform 162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77" name="Freeform 163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78" name="Freeform 164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79" name="Freeform 165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80" name="Freeform 166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81" name="Freeform 167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82" name="Freeform 168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83" name="Freeform 169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84" name="Freeform 170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85" name="Freeform 171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86" name="Freeform 172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87" name="Freeform 173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88" name="Freeform 174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89" name="Freeform 175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90" name="Freeform 176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91" name="Freeform 177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92" name="Freeform 178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93" name="Freeform 179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94" name="Freeform 180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95" name="Freeform 181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96" name="Freeform 182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97" name="Freeform 183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98" name="Freeform 184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99" name="Freeform 185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00" name="Freeform 186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01" name="Freeform 187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02" name="Freeform 188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03" name="Freeform 189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04" name="Freeform 190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05" name="Freeform 191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06" name="Freeform 192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07" name="Freeform 193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08" name="Freeform 194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09" name="Freeform 195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10" name="Freeform 196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11" name="Freeform 197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12" name="Freeform 198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13" name="Freeform 199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14" name="Freeform 200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15" name="Freeform 201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16" name="Freeform 202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17" name="Freeform 203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18" name="Freeform 204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19" name="Freeform 205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20" name="Freeform 206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21" name="Freeform 207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22" name="Freeform 208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23" name="Freeform 209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24" name="Freeform 210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25" name="Freeform 211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26" name="Freeform 212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27" name="Freeform 213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28" name="Freeform 214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29" name="Freeform 215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30" name="Freeform 216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31" name="Freeform 217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32" name="Freeform 218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33" name="Freeform 219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34" name="Freeform 220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35" name="Freeform 221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36" name="Freeform 222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37" name="Freeform 223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38" name="Freeform 224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39" name="Freeform 225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40" name="Freeform 226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41" name="Freeform 227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42" name="Freeform 228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43" name="Freeform 229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44" name="Freeform 230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45" name="Freeform 231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46" name="Freeform 232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47" name="Freeform 233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48" name="Freeform 234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49" name="Freeform 235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50" name="Freeform 236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51" name="Freeform 237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52" name="Freeform 238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53" name="Freeform 239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54" name="Freeform 240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55" name="Freeform 241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56" name="Freeform 242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57" name="Freeform 243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58" name="Freeform 244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59" name="Freeform 245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60" name="Freeform 246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61" name="Freeform 247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62" name="Freeform 248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63" name="Freeform 249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64" name="Freeform 250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65" name="Freeform 251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66" name="Freeform 252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67" name="Freeform 253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68" name="Freeform 254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69" name="Freeform 255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70" name="Freeform 256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71" name="Freeform 257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72" name="Freeform 258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73" name="Freeform 259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74" name="Freeform 260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75" name="Freeform 261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76" name="Freeform 262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77" name="Freeform 263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78" name="Freeform 264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79" name="Freeform 265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80" name="Freeform 266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81" name="Freeform 267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82" name="Freeform 268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83" name="Freeform 269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84" name="Freeform 270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85" name="Freeform 271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86" name="Freeform 272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87" name="Freeform 273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88" name="Freeform 274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89" name="Freeform 275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90" name="Freeform 276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91" name="Freeform 277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92" name="Freeform 278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93" name="Freeform 279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94" name="Freeform 280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95" name="Freeform 281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96" name="Freeform 282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97" name="Freeform 283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98" name="Freeform 284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599" name="Freeform 285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00" name="Freeform 286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01" name="Freeform 287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02" name="Freeform 288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03" name="Freeform 289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04" name="Freeform 290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05" name="Freeform 291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06" name="Freeform 292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07" name="Freeform 293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608" name="Freeform 294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7187" name="Group 295"/>
            <p:cNvGrpSpPr/>
            <p:nvPr/>
          </p:nvGrpSpPr>
          <p:grpSpPr>
            <a:xfrm rot="5400000">
              <a:off x="36" y="-45"/>
              <a:ext cx="859" cy="952"/>
              <a:chOff x="2794" y="2160"/>
              <a:chExt cx="1154" cy="1279"/>
            </a:xfrm>
          </p:grpSpPr>
          <p:sp>
            <p:nvSpPr>
              <p:cNvPr id="7329" name="AutoShape 296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30" name="Freeform 297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31" name="Freeform 298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32" name="Freeform 299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33" name="Freeform 300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34" name="Freeform 301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35" name="Freeform 302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36" name="Freeform 303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37" name="Freeform 304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38" name="Freeform 305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39" name="Freeform 306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40" name="Freeform 307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41" name="Freeform 308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42" name="Freeform 309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43" name="Freeform 310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44" name="Freeform 311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45" name="Freeform 312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46" name="Freeform 313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47" name="Freeform 314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48" name="Freeform 315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49" name="Freeform 316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50" name="Freeform 317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51" name="Freeform 318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52" name="Freeform 319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53" name="Freeform 320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54" name="Freeform 321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55" name="Freeform 322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56" name="Freeform 323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57" name="Freeform 324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58" name="Freeform 325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59" name="Freeform 326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60" name="Freeform 327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61" name="Freeform 328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62" name="Freeform 329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63" name="Freeform 330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64" name="Freeform 331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65" name="Freeform 332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66" name="Freeform 333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67" name="Freeform 334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68" name="Freeform 335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69" name="Freeform 336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70" name="Freeform 337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71" name="Freeform 338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72" name="Freeform 339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73" name="Freeform 340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74" name="Freeform 341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75" name="Freeform 342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76" name="Freeform 343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77" name="Freeform 344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78" name="Freeform 345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79" name="Freeform 346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80" name="Freeform 347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81" name="Freeform 348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82" name="Freeform 349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83" name="Freeform 350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84" name="Freeform 351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85" name="Freeform 352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86" name="Freeform 353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87" name="Freeform 354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88" name="Freeform 355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89" name="Freeform 356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90" name="Freeform 357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91" name="Freeform 358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92" name="Freeform 359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93" name="Freeform 360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94" name="Freeform 361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95" name="Freeform 362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96" name="Freeform 363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97" name="Freeform 364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98" name="Freeform 365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99" name="Freeform 366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00" name="Freeform 367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01" name="Freeform 368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02" name="Freeform 369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03" name="Freeform 370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04" name="Freeform 371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05" name="Freeform 372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06" name="Freeform 373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07" name="Freeform 374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08" name="Freeform 375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09" name="Freeform 376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10" name="Freeform 377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11" name="Freeform 378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12" name="Freeform 379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13" name="Freeform 380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14" name="Freeform 381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15" name="Freeform 382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16" name="Freeform 383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17" name="Freeform 384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18" name="Freeform 385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19" name="Freeform 386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20" name="Freeform 387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21" name="Freeform 388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22" name="Freeform 389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23" name="Freeform 390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24" name="Freeform 391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25" name="Freeform 392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26" name="Freeform 393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27" name="Freeform 394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28" name="Freeform 395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29" name="Freeform 396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30" name="Freeform 397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31" name="Freeform 398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32" name="Freeform 399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33" name="Freeform 400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34" name="Freeform 401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35" name="Freeform 402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36" name="Freeform 403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37" name="Freeform 404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38" name="Freeform 405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39" name="Freeform 406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40" name="Freeform 407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41" name="Freeform 408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42" name="Freeform 409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43" name="Freeform 410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44" name="Freeform 411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45" name="Freeform 412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46" name="Freeform 413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47" name="Freeform 414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48" name="Freeform 415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49" name="Freeform 416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50" name="Freeform 417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51" name="Freeform 418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52" name="Freeform 419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53" name="Freeform 420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54" name="Freeform 421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55" name="Freeform 422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56" name="Freeform 423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57" name="Freeform 424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58" name="Freeform 425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59" name="Freeform 426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60" name="Freeform 427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61" name="Freeform 428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62" name="Freeform 429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63" name="Freeform 430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64" name="Freeform 431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65" name="Freeform 432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66" name="Freeform 433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67" name="Freeform 434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468" name="Freeform 435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7188" name="Group 436"/>
            <p:cNvGrpSpPr/>
            <p:nvPr/>
          </p:nvGrpSpPr>
          <p:grpSpPr>
            <a:xfrm rot="-5400000" flipH="1">
              <a:off x="4906" y="-36"/>
              <a:ext cx="854" cy="912"/>
              <a:chOff x="2794" y="2160"/>
              <a:chExt cx="1154" cy="1279"/>
            </a:xfrm>
          </p:grpSpPr>
          <p:sp>
            <p:nvSpPr>
              <p:cNvPr id="7189" name="AutoShape 437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90" name="Freeform 438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91" name="Freeform 439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92" name="Freeform 440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93" name="Freeform 441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94" name="Freeform 442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95" name="Freeform 443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96" name="Freeform 444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97" name="Freeform 445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98" name="Freeform 446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99" name="Freeform 447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00" name="Freeform 448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01" name="Freeform 449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02" name="Freeform 450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03" name="Freeform 451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04" name="Freeform 452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05" name="Freeform 453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06" name="Freeform 454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07" name="Freeform 455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08" name="Freeform 456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09" name="Freeform 457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10" name="Freeform 458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11" name="Freeform 459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12" name="Freeform 460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13" name="Freeform 461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14" name="Freeform 462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15" name="Freeform 463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16" name="Freeform 464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17" name="Freeform 465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18" name="Freeform 466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19" name="Freeform 467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20" name="Freeform 468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21" name="Freeform 469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22" name="Freeform 470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23" name="Freeform 471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24" name="Freeform 472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25" name="Freeform 473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26" name="Freeform 474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27" name="Freeform 475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28" name="Freeform 476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29" name="Freeform 477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30" name="Freeform 478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31" name="Freeform 479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32" name="Freeform 480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33" name="Freeform 481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34" name="Freeform 482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35" name="Freeform 483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36" name="Freeform 484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37" name="Freeform 485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38" name="Freeform 486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39" name="Freeform 487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40" name="Freeform 488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41" name="Freeform 489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42" name="Freeform 490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43" name="Freeform 491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44" name="Freeform 492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45" name="Freeform 493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46" name="Freeform 494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47" name="Freeform 495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48" name="Freeform 496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49" name="Freeform 497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50" name="Freeform 498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51" name="Freeform 499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52" name="Freeform 500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53" name="Freeform 501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54" name="Freeform 502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55" name="Freeform 503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56" name="Freeform 504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57" name="Freeform 505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58" name="Freeform 506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59" name="Freeform 507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60" name="Freeform 508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61" name="Freeform 509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62" name="Freeform 510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63" name="Freeform 511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64" name="Freeform 512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65" name="Freeform 513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66" name="Freeform 514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67" name="Freeform 515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68" name="Freeform 516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69" name="Freeform 517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70" name="Freeform 518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71" name="Freeform 519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72" name="Freeform 520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73" name="Freeform 521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74" name="Freeform 522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75" name="Freeform 523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76" name="Freeform 524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77" name="Freeform 525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78" name="Freeform 526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79" name="Freeform 527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80" name="Freeform 528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81" name="Freeform 529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82" name="Freeform 530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83" name="Freeform 531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84" name="Freeform 532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85" name="Freeform 533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86" name="Freeform 534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87" name="Freeform 535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88" name="Freeform 536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89" name="Freeform 537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90" name="Freeform 538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91" name="Freeform 539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92" name="Freeform 540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93" name="Freeform 541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94" name="Freeform 542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95" name="Freeform 543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96" name="Freeform 544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97" name="Freeform 545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98" name="Freeform 546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99" name="Freeform 547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00" name="Freeform 548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01" name="Freeform 549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02" name="Freeform 550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03" name="Freeform 551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04" name="Freeform 552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05" name="Freeform 553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06" name="Freeform 554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07" name="Freeform 555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08" name="Freeform 556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09" name="Freeform 557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10" name="Freeform 558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11" name="Freeform 559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12" name="Freeform 560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13" name="Freeform 561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14" name="Freeform 562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15" name="Freeform 563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16" name="Freeform 564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17" name="Freeform 565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18" name="Freeform 566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19" name="Freeform 567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20" name="Freeform 568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21" name="Freeform 569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22" name="Freeform 570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23" name="Freeform 571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24" name="Freeform 572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25" name="Freeform 573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26" name="Freeform 574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27" name="Freeform 575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28" name="Freeform 576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pic>
        <p:nvPicPr>
          <p:cNvPr id="22533" name="Picture 5" descr="LÁ DỪA 1"/>
          <p:cNvPicPr>
            <a:picLocks noChangeAspect="1"/>
          </p:cNvPicPr>
          <p:nvPr/>
        </p:nvPicPr>
        <p:blipFill>
          <a:blip r:embed="rId2"/>
          <a:srcRect t="3644" r="13289" b="12146"/>
          <a:stretch>
            <a:fillRect/>
          </a:stretch>
        </p:blipFill>
        <p:spPr>
          <a:xfrm>
            <a:off x="457200" y="762000"/>
            <a:ext cx="4038600" cy="29718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2534" name="Picture 6" descr="LÁ DỪ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4195763"/>
            <a:ext cx="1981200" cy="1443037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536" name="Text Box 8"/>
          <p:cNvSpPr txBox="1"/>
          <p:nvPr/>
        </p:nvSpPr>
        <p:spPr>
          <a:xfrm>
            <a:off x="1562100" y="3676650"/>
            <a:ext cx="18859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Avant" pitchFamily="34" charset="0"/>
              </a:rPr>
              <a:t>Lá dừa</a:t>
            </a:r>
            <a:endParaRPr lang="en-US" altLang="en-US" sz="28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537" name="Text Box 9"/>
          <p:cNvSpPr txBox="1"/>
          <p:nvPr/>
        </p:nvSpPr>
        <p:spPr>
          <a:xfrm>
            <a:off x="500063" y="5638800"/>
            <a:ext cx="19431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.VnAvant" pitchFamily="34" charset="0"/>
              </a:rPr>
              <a:t>Châu chấu</a:t>
            </a:r>
            <a:endParaRPr lang="en-US" altLang="en-US" sz="2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538" name="Text Box 10"/>
          <p:cNvSpPr txBox="1"/>
          <p:nvPr/>
        </p:nvSpPr>
        <p:spPr>
          <a:xfrm>
            <a:off x="2057400" y="0"/>
            <a:ext cx="5486400" cy="6413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FF"/>
                </a:solidFill>
                <a:latin typeface=".VnAvant" pitchFamily="34" charset="0"/>
              </a:rPr>
              <a:t>Lá dùng trong sinh hoạt</a:t>
            </a:r>
            <a:endParaRPr lang="en-US" altLang="en-US" sz="3600" b="1" dirty="0">
              <a:solidFill>
                <a:srgbClr val="FF00FF"/>
              </a:solidFill>
              <a:latin typeface=".VnAvant" pitchFamily="34" charset="0"/>
            </a:endParaRPr>
          </a:p>
        </p:txBody>
      </p:sp>
      <p:pic>
        <p:nvPicPr>
          <p:cNvPr id="23105" name="Picture 577" descr="LÁ CHUỐI 1"/>
          <p:cNvPicPr>
            <a:picLocks noChangeAspect="1"/>
          </p:cNvPicPr>
          <p:nvPr/>
        </p:nvPicPr>
        <p:blipFill>
          <a:blip r:embed="rId4"/>
          <a:srcRect l="2072" b="11363"/>
          <a:stretch>
            <a:fillRect/>
          </a:stretch>
        </p:blipFill>
        <p:spPr>
          <a:xfrm>
            <a:off x="4724400" y="762000"/>
            <a:ext cx="3962400" cy="29718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106" name="Text Box 578"/>
          <p:cNvSpPr txBox="1"/>
          <p:nvPr/>
        </p:nvSpPr>
        <p:spPr>
          <a:xfrm>
            <a:off x="5810250" y="3657600"/>
            <a:ext cx="18859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Avant" pitchFamily="34" charset="0"/>
              </a:rPr>
              <a:t>Lá chuối</a:t>
            </a:r>
            <a:endParaRPr lang="en-US" altLang="en-US" sz="28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3107" name="Picture 579" descr="banhtet"/>
          <p:cNvPicPr>
            <a:picLocks noChangeAspect="1"/>
          </p:cNvPicPr>
          <p:nvPr/>
        </p:nvPicPr>
        <p:blipFill>
          <a:blip r:embed="rId5"/>
          <a:srcRect l="4396" t="12122" r="2197"/>
          <a:stretch>
            <a:fillRect/>
          </a:stretch>
        </p:blipFill>
        <p:spPr>
          <a:xfrm>
            <a:off x="4724400" y="4191000"/>
            <a:ext cx="1981200" cy="14478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109" name="Text Box 581"/>
          <p:cNvSpPr txBox="1"/>
          <p:nvPr/>
        </p:nvSpPr>
        <p:spPr>
          <a:xfrm>
            <a:off x="5019675" y="5662613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.VnAvant" pitchFamily="34" charset="0"/>
              </a:rPr>
              <a:t>Bánh tét</a:t>
            </a:r>
            <a:endParaRPr lang="en-US" altLang="en-US" sz="2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110" name="Text Box 582"/>
          <p:cNvSpPr txBox="1"/>
          <p:nvPr/>
        </p:nvSpPr>
        <p:spPr>
          <a:xfrm>
            <a:off x="6724650" y="5659438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.VnAvant" pitchFamily="34" charset="0"/>
              </a:rPr>
              <a:t>Bánh chưng</a:t>
            </a:r>
            <a:endParaRPr lang="en-US" altLang="en-US" sz="2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3111" name="Picture 583" descr="BANH CHU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4191000"/>
            <a:ext cx="1905000" cy="1447800"/>
          </a:xfrm>
          <a:prstGeom prst="rect">
            <a:avLst/>
          </a:prstGeom>
          <a:noFill/>
          <a:ln w="127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112" name="Picture 584" descr="HOA HONG LA DU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8888" y="4195763"/>
            <a:ext cx="1981200" cy="1443037"/>
          </a:xfrm>
          <a:prstGeom prst="rect">
            <a:avLst/>
          </a:prstGeom>
          <a:noFill/>
          <a:ln w="127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113" name="Text Box 585"/>
          <p:cNvSpPr txBox="1"/>
          <p:nvPr/>
        </p:nvSpPr>
        <p:spPr>
          <a:xfrm>
            <a:off x="2643188" y="56388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.VnAvant" pitchFamily="34" charset="0"/>
              </a:rPr>
              <a:t>Hoa hồng </a:t>
            </a:r>
            <a:endParaRPr lang="en-US" altLang="en-US" sz="24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3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3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3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"/>
                            </p:stCondLst>
                            <p:childTnLst>
                              <p:par>
                                <p:cTn id="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99"/>
                            </p:stCondLst>
                            <p:childTnLst>
                              <p:par>
                                <p:cTn id="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2000"/>
                                        <p:tgtEl>
                                          <p:spTgt spid="2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99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3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3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3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159"/>
                            </p:stCondLst>
                            <p:childTnLst>
                              <p:par>
                                <p:cTn id="7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159"/>
                            </p:stCondLst>
                            <p:childTnLst>
                              <p:par>
                                <p:cTn id="8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3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3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3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/>
      <p:bldP spid="22538" grpId="0"/>
      <p:bldP spid="23106" grpId="0"/>
      <p:bldP spid="23109" grpId="0"/>
      <p:bldP spid="23110" grpId="0"/>
      <p:bldP spid="23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196" name="Group 5"/>
          <p:cNvGrpSpPr/>
          <p:nvPr/>
        </p:nvGrpSpPr>
        <p:grpSpPr>
          <a:xfrm>
            <a:off x="-15875" y="-11112"/>
            <a:ext cx="9205913" cy="6883400"/>
            <a:chOff x="-10" y="-7"/>
            <a:chExt cx="5799" cy="4336"/>
          </a:xfrm>
        </p:grpSpPr>
        <p:pic>
          <p:nvPicPr>
            <p:cNvPr id="8213" name="Picture 6"/>
            <p:cNvPicPr>
              <a:picLocks noChangeAspect="1"/>
            </p:cNvPicPr>
            <p:nvPr/>
          </p:nvPicPr>
          <p:blipFill>
            <a:blip r:embed="rId1"/>
            <a:srcRect l="1613" t="3125" r="1613" b="3125"/>
            <a:stretch>
              <a:fillRect/>
            </a:stretch>
          </p:blipFill>
          <p:spPr>
            <a:xfrm>
              <a:off x="0" y="0"/>
              <a:ext cx="5760" cy="432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8214" name="Group 7"/>
            <p:cNvGrpSpPr/>
            <p:nvPr/>
          </p:nvGrpSpPr>
          <p:grpSpPr>
            <a:xfrm>
              <a:off x="0" y="3377"/>
              <a:ext cx="859" cy="952"/>
              <a:chOff x="2794" y="2160"/>
              <a:chExt cx="1154" cy="1279"/>
            </a:xfrm>
          </p:grpSpPr>
          <p:sp>
            <p:nvSpPr>
              <p:cNvPr id="8638" name="AutoShape 8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39" name="Freeform 9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40" name="Freeform 10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41" name="Freeform 11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42" name="Freeform 12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43" name="Freeform 13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44" name="Freeform 14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45" name="Freeform 15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46" name="Freeform 16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47" name="Freeform 17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48" name="Freeform 18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49" name="Freeform 19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50" name="Freeform 20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51" name="Freeform 21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52" name="Freeform 22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53" name="Freeform 23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54" name="Freeform 24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55" name="Freeform 25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56" name="Freeform 26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57" name="Freeform 27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58" name="Freeform 28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59" name="Freeform 29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60" name="Freeform 30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61" name="Freeform 31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62" name="Freeform 32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63" name="Freeform 33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64" name="Freeform 34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65" name="Freeform 35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66" name="Freeform 36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67" name="Freeform 37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68" name="Freeform 38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69" name="Freeform 39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70" name="Freeform 40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71" name="Freeform 41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72" name="Freeform 42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73" name="Freeform 43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74" name="Freeform 44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75" name="Freeform 45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76" name="Freeform 46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77" name="Freeform 47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78" name="Freeform 48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79" name="Freeform 49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80" name="Freeform 50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81" name="Freeform 51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82" name="Freeform 52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83" name="Freeform 53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84" name="Freeform 54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85" name="Freeform 55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86" name="Freeform 56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87" name="Freeform 57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88" name="Freeform 58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89" name="Freeform 59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90" name="Freeform 60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91" name="Freeform 61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92" name="Freeform 62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93" name="Freeform 63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94" name="Freeform 64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95" name="Freeform 65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96" name="Freeform 66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97" name="Freeform 67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98" name="Freeform 68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99" name="Freeform 69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00" name="Freeform 70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01" name="Freeform 71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02" name="Freeform 72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03" name="Freeform 73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04" name="Freeform 74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05" name="Freeform 75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06" name="Freeform 76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07" name="Freeform 77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08" name="Freeform 78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09" name="Freeform 79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10" name="Freeform 80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11" name="Freeform 81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12" name="Freeform 82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13" name="Freeform 83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14" name="Freeform 84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15" name="Freeform 85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16" name="Freeform 86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17" name="Freeform 87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18" name="Freeform 88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19" name="Freeform 89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20" name="Freeform 90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21" name="Freeform 91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22" name="Freeform 92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23" name="Freeform 93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24" name="Freeform 94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25" name="Freeform 95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26" name="Freeform 96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27" name="Freeform 97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28" name="Freeform 98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29" name="Freeform 99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30" name="Freeform 100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31" name="Freeform 101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32" name="Freeform 102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33" name="Freeform 103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34" name="Freeform 104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35" name="Freeform 105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36" name="Freeform 106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37" name="Freeform 107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38" name="Freeform 108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39" name="Freeform 109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40" name="Freeform 110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41" name="Freeform 111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42" name="Freeform 112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43" name="Freeform 113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44" name="Freeform 114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45" name="Freeform 115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46" name="Freeform 116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47" name="Freeform 117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48" name="Freeform 118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49" name="Freeform 119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50" name="Freeform 120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51" name="Freeform 121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52" name="Freeform 122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53" name="Freeform 123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54" name="Freeform 124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55" name="Freeform 125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56" name="Freeform 126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57" name="Freeform 127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58" name="Freeform 128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59" name="Freeform 129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60" name="Freeform 130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61" name="Freeform 131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62" name="Freeform 132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63" name="Freeform 133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64" name="Freeform 134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65" name="Freeform 135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66" name="Freeform 136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67" name="Freeform 137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68" name="Freeform 138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69" name="Freeform 139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70" name="Freeform 140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71" name="Freeform 141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72" name="Freeform 142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73" name="Freeform 143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74" name="Freeform 144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75" name="Freeform 145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76" name="Freeform 146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777" name="Freeform 147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8215" name="Group 148"/>
            <p:cNvGrpSpPr/>
            <p:nvPr/>
          </p:nvGrpSpPr>
          <p:grpSpPr>
            <a:xfrm flipH="1">
              <a:off x="4906" y="3408"/>
              <a:ext cx="854" cy="912"/>
              <a:chOff x="2794" y="2160"/>
              <a:chExt cx="1154" cy="1279"/>
            </a:xfrm>
          </p:grpSpPr>
          <p:sp>
            <p:nvSpPr>
              <p:cNvPr id="8498" name="AutoShape 149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9" name="Freeform 150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0" name="Freeform 151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1" name="Freeform 152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2" name="Freeform 153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3" name="Freeform 154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4" name="Freeform 155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5" name="Freeform 156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6" name="Freeform 157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7" name="Freeform 158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8" name="Freeform 159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9" name="Freeform 160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10" name="Freeform 161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11" name="Freeform 162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12" name="Freeform 163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13" name="Freeform 164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14" name="Freeform 165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15" name="Freeform 166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16" name="Freeform 167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17" name="Freeform 168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18" name="Freeform 169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19" name="Freeform 170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20" name="Freeform 171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21" name="Freeform 172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22" name="Freeform 173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23" name="Freeform 174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24" name="Freeform 175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25" name="Freeform 176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26" name="Freeform 177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27" name="Freeform 178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28" name="Freeform 179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29" name="Freeform 180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30" name="Freeform 181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31" name="Freeform 182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32" name="Freeform 183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33" name="Freeform 184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34" name="Freeform 185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35" name="Freeform 186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36" name="Freeform 187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37" name="Freeform 188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38" name="Freeform 189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39" name="Freeform 190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40" name="Freeform 191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41" name="Freeform 192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42" name="Freeform 193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43" name="Freeform 194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44" name="Freeform 195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45" name="Freeform 196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46" name="Freeform 197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47" name="Freeform 198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48" name="Freeform 199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49" name="Freeform 200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50" name="Freeform 201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51" name="Freeform 202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52" name="Freeform 203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53" name="Freeform 204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54" name="Freeform 205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55" name="Freeform 206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56" name="Freeform 207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57" name="Freeform 208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58" name="Freeform 209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59" name="Freeform 210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60" name="Freeform 211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61" name="Freeform 212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62" name="Freeform 213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63" name="Freeform 214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64" name="Freeform 215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65" name="Freeform 216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66" name="Freeform 217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67" name="Freeform 218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68" name="Freeform 219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69" name="Freeform 220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70" name="Freeform 221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71" name="Freeform 222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72" name="Freeform 223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73" name="Freeform 224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74" name="Freeform 225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75" name="Freeform 226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76" name="Freeform 227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77" name="Freeform 228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78" name="Freeform 229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79" name="Freeform 230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80" name="Freeform 231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81" name="Freeform 232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82" name="Freeform 233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83" name="Freeform 234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84" name="Freeform 235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85" name="Freeform 236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86" name="Freeform 237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87" name="Freeform 238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88" name="Freeform 239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89" name="Freeform 240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90" name="Freeform 241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91" name="Freeform 242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92" name="Freeform 243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93" name="Freeform 244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94" name="Freeform 245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95" name="Freeform 246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96" name="Freeform 247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97" name="Freeform 248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98" name="Freeform 249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99" name="Freeform 250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00" name="Freeform 251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01" name="Freeform 252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02" name="Freeform 253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03" name="Freeform 254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04" name="Freeform 255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05" name="Freeform 256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06" name="Freeform 257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07" name="Freeform 258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08" name="Freeform 259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09" name="Freeform 260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10" name="Freeform 261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11" name="Freeform 262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12" name="Freeform 263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13" name="Freeform 264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14" name="Freeform 265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15" name="Freeform 266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16" name="Freeform 267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17" name="Freeform 268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18" name="Freeform 269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19" name="Freeform 270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20" name="Freeform 271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21" name="Freeform 272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22" name="Freeform 273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23" name="Freeform 274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24" name="Freeform 275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25" name="Freeform 276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26" name="Freeform 277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27" name="Freeform 278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28" name="Freeform 279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29" name="Freeform 280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30" name="Freeform 281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31" name="Freeform 282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32" name="Freeform 283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33" name="Freeform 284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34" name="Freeform 285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35" name="Freeform 286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36" name="Freeform 287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637" name="Freeform 288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8216" name="Group 289"/>
            <p:cNvGrpSpPr/>
            <p:nvPr/>
          </p:nvGrpSpPr>
          <p:grpSpPr>
            <a:xfrm rot="5400000">
              <a:off x="36" y="-45"/>
              <a:ext cx="859" cy="952"/>
              <a:chOff x="2794" y="2160"/>
              <a:chExt cx="1154" cy="1279"/>
            </a:xfrm>
          </p:grpSpPr>
          <p:sp>
            <p:nvSpPr>
              <p:cNvPr id="8358" name="AutoShape 290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9" name="Freeform 291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0" name="Freeform 292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1" name="Freeform 293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2" name="Freeform 294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3" name="Freeform 295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4" name="Freeform 296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5" name="Freeform 297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6" name="Freeform 298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7" name="Freeform 299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8" name="Freeform 300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9" name="Freeform 301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70" name="Freeform 302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71" name="Freeform 303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72" name="Freeform 304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73" name="Freeform 305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74" name="Freeform 306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75" name="Freeform 307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76" name="Freeform 308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77" name="Freeform 309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78" name="Freeform 310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79" name="Freeform 311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80" name="Freeform 312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81" name="Freeform 313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82" name="Freeform 314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83" name="Freeform 315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84" name="Freeform 316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85" name="Freeform 317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86" name="Freeform 318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87" name="Freeform 319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88" name="Freeform 320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89" name="Freeform 321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90" name="Freeform 322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91" name="Freeform 323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92" name="Freeform 324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93" name="Freeform 325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94" name="Freeform 326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95" name="Freeform 327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96" name="Freeform 328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97" name="Freeform 329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98" name="Freeform 330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99" name="Freeform 331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00" name="Freeform 332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01" name="Freeform 333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02" name="Freeform 334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03" name="Freeform 335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04" name="Freeform 336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05" name="Freeform 337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06" name="Freeform 338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07" name="Freeform 339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08" name="Freeform 340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09" name="Freeform 341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10" name="Freeform 342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11" name="Freeform 343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12" name="Freeform 344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13" name="Freeform 345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14" name="Freeform 346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15" name="Freeform 347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16" name="Freeform 348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17" name="Freeform 349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18" name="Freeform 350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19" name="Freeform 351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20" name="Freeform 352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21" name="Freeform 353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22" name="Freeform 354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23" name="Freeform 355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24" name="Freeform 356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25" name="Freeform 357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26" name="Freeform 358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27" name="Freeform 359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28" name="Freeform 360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29" name="Freeform 361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30" name="Freeform 362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31" name="Freeform 363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32" name="Freeform 364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33" name="Freeform 365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34" name="Freeform 366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35" name="Freeform 367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36" name="Freeform 368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37" name="Freeform 369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38" name="Freeform 370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39" name="Freeform 371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40" name="Freeform 372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41" name="Freeform 373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42" name="Freeform 374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43" name="Freeform 375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44" name="Freeform 376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45" name="Freeform 377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46" name="Freeform 378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47" name="Freeform 379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48" name="Freeform 380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49" name="Freeform 381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50" name="Freeform 382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51" name="Freeform 383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52" name="Freeform 384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53" name="Freeform 385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54" name="Freeform 386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55" name="Freeform 387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56" name="Freeform 388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57" name="Freeform 389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58" name="Freeform 390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59" name="Freeform 391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60" name="Freeform 392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61" name="Freeform 393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62" name="Freeform 394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63" name="Freeform 395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64" name="Freeform 396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65" name="Freeform 397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66" name="Freeform 398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67" name="Freeform 399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68" name="Freeform 400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69" name="Freeform 401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70" name="Freeform 402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71" name="Freeform 403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72" name="Freeform 404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73" name="Freeform 405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74" name="Freeform 406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75" name="Freeform 407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76" name="Freeform 408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77" name="Freeform 409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78" name="Freeform 410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79" name="Freeform 411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80" name="Freeform 412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81" name="Freeform 413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82" name="Freeform 414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83" name="Freeform 415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84" name="Freeform 416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85" name="Freeform 417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86" name="Freeform 418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87" name="Freeform 419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88" name="Freeform 420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89" name="Freeform 421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0" name="Freeform 422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1" name="Freeform 423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2" name="Freeform 424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3" name="Freeform 425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4" name="Freeform 426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5" name="Freeform 427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6" name="Freeform 428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7" name="Freeform 429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8217" name="Group 430"/>
            <p:cNvGrpSpPr/>
            <p:nvPr/>
          </p:nvGrpSpPr>
          <p:grpSpPr>
            <a:xfrm rot="-5400000" flipH="1">
              <a:off x="4906" y="-36"/>
              <a:ext cx="854" cy="912"/>
              <a:chOff x="2794" y="2160"/>
              <a:chExt cx="1154" cy="1279"/>
            </a:xfrm>
          </p:grpSpPr>
          <p:sp>
            <p:nvSpPr>
              <p:cNvPr id="8218" name="AutoShape 431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19" name="Freeform 432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0" name="Freeform 433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1" name="Freeform 434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2" name="Freeform 435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3" name="Freeform 436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4" name="Freeform 437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5" name="Freeform 438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6" name="Freeform 439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7" name="Freeform 440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8" name="Freeform 441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9" name="Freeform 442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0" name="Freeform 443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1" name="Freeform 444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2" name="Freeform 445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3" name="Freeform 446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4" name="Freeform 447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5" name="Freeform 448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6" name="Freeform 449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7" name="Freeform 450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8" name="Freeform 451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9" name="Freeform 452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40" name="Freeform 453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41" name="Freeform 454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42" name="Freeform 455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43" name="Freeform 456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44" name="Freeform 457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45" name="Freeform 458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46" name="Freeform 459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47" name="Freeform 460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48" name="Freeform 461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49" name="Freeform 462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50" name="Freeform 463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51" name="Freeform 464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52" name="Freeform 465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53" name="Freeform 466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54" name="Freeform 467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55" name="Freeform 468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56" name="Freeform 469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57" name="Freeform 470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58" name="Freeform 471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59" name="Freeform 472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60" name="Freeform 473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61" name="Freeform 474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62" name="Freeform 475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63" name="Freeform 476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64" name="Freeform 477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65" name="Freeform 478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66" name="Freeform 479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67" name="Freeform 480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68" name="Freeform 481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69" name="Freeform 482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70" name="Freeform 483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71" name="Freeform 484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72" name="Freeform 485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73" name="Freeform 486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74" name="Freeform 487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75" name="Freeform 488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76" name="Freeform 489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77" name="Freeform 490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78" name="Freeform 491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79" name="Freeform 492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80" name="Freeform 493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81" name="Freeform 494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82" name="Freeform 495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83" name="Freeform 496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84" name="Freeform 497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85" name="Freeform 498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86" name="Freeform 499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87" name="Freeform 500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88" name="Freeform 501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89" name="Freeform 502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90" name="Freeform 503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91" name="Freeform 504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92" name="Freeform 505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93" name="Freeform 506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94" name="Freeform 507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95" name="Freeform 508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96" name="Freeform 509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97" name="Freeform 510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98" name="Freeform 511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99" name="Freeform 512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00" name="Freeform 513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01" name="Freeform 514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02" name="Freeform 515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03" name="Freeform 516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04" name="Freeform 517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05" name="Freeform 518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06" name="Freeform 519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07" name="Freeform 520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08" name="Freeform 521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09" name="Freeform 522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10" name="Freeform 523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11" name="Freeform 524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12" name="Freeform 525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13" name="Freeform 526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14" name="Freeform 527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15" name="Freeform 528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16" name="Freeform 529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17" name="Freeform 530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18" name="Freeform 531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19" name="Freeform 532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20" name="Freeform 533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21" name="Freeform 534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22" name="Freeform 535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23" name="Freeform 536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24" name="Freeform 537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25" name="Freeform 538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26" name="Freeform 539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27" name="Freeform 540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28" name="Freeform 541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29" name="Freeform 542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30" name="Freeform 543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31" name="Freeform 544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32" name="Freeform 545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33" name="Freeform 546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34" name="Freeform 547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35" name="Freeform 548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36" name="Freeform 549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37" name="Freeform 550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38" name="Freeform 551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39" name="Freeform 552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40" name="Freeform 553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41" name="Freeform 554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42" name="Freeform 555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43" name="Freeform 556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44" name="Freeform 557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45" name="Freeform 558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46" name="Freeform 559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47" name="Freeform 560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48" name="Freeform 561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49" name="Freeform 562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0" name="Freeform 563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1" name="Freeform 564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2" name="Freeform 565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3" name="Freeform 566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4" name="Freeform 567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5" name="Freeform 568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6" name="Freeform 569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7" name="Freeform 570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8197" name="Group 607"/>
          <p:cNvGrpSpPr/>
          <p:nvPr/>
        </p:nvGrpSpPr>
        <p:grpSpPr>
          <a:xfrm>
            <a:off x="5486400" y="5486400"/>
            <a:ext cx="946150" cy="1135063"/>
            <a:chOff x="685" y="3072"/>
            <a:chExt cx="596" cy="715"/>
          </a:xfrm>
        </p:grpSpPr>
        <p:pic>
          <p:nvPicPr>
            <p:cNvPr id="8210" name="Picture 608" descr="Hinh 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403214">
              <a:off x="864" y="3072"/>
              <a:ext cx="273" cy="5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11" name="Picture 609" descr="Hinh 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2071842">
              <a:off x="685" y="3211"/>
              <a:ext cx="273" cy="5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12" name="Picture 610" descr="Hinh 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63916">
              <a:off x="1008" y="3216"/>
              <a:ext cx="273" cy="52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198" name="Picture 611" descr="addemoticons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6067425"/>
            <a:ext cx="127635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612" descr="addemoticons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067425"/>
            <a:ext cx="127635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613" descr="addemoticons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6067425"/>
            <a:ext cx="127635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5" descr="0830js5b15daddi012pz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81200"/>
            <a:ext cx="762000" cy="3505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02" name="Group 615"/>
          <p:cNvGrpSpPr/>
          <p:nvPr/>
        </p:nvGrpSpPr>
        <p:grpSpPr>
          <a:xfrm>
            <a:off x="2743200" y="5410200"/>
            <a:ext cx="946150" cy="1135063"/>
            <a:chOff x="685" y="3072"/>
            <a:chExt cx="596" cy="715"/>
          </a:xfrm>
        </p:grpSpPr>
        <p:pic>
          <p:nvPicPr>
            <p:cNvPr id="8207" name="Picture 616" descr="Hinh 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403214">
              <a:off x="864" y="3072"/>
              <a:ext cx="273" cy="5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8" name="Picture 617" descr="Hinh 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2071842">
              <a:off x="685" y="3211"/>
              <a:ext cx="273" cy="5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9" name="Picture 618" descr="Hinh 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63916">
              <a:off x="1008" y="3216"/>
              <a:ext cx="273" cy="52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203" name="Picture 5" descr="0830js5b15daddi012pz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3352800"/>
            <a:ext cx="7620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5" descr="0830js5b15daddi012pz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685800"/>
            <a:ext cx="5334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5" descr="0830js5b15daddi012pz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19200"/>
            <a:ext cx="6858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6" name="WordArt 1758"/>
          <p:cNvSpPr>
            <a:spLocks noTextEdit="1"/>
          </p:cNvSpPr>
          <p:nvPr/>
        </p:nvSpPr>
        <p:spPr>
          <a:xfrm>
            <a:off x="304800" y="1828800"/>
            <a:ext cx="8382000" cy="2819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66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Avant" pitchFamily="34" charset="0"/>
                <a:ea typeface=".VnAvant" pitchFamily="34" charset="0"/>
              </a:rPr>
              <a:t>trß ch¬i</a:t>
            </a:r>
            <a:endParaRPr lang="en-US" sz="3600" b="1" spc="-360">
              <a:ln w="12700" cap="flat" cmpd="sng">
                <a:solidFill>
                  <a:srgbClr val="6600CC"/>
                </a:solidFill>
                <a:prstDash val="solid"/>
                <a:headEnd type="none" w="med" len="med"/>
                <a:tailEnd type="none" w="med" len="med"/>
              </a:ln>
              <a:solidFill>
                <a:schemeClr val="folHlink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Avant" pitchFamily="34" charset="0"/>
              <a:ea typeface=".VnAvant" pitchFamily="34" charset="0"/>
            </a:endParaRPr>
          </a:p>
          <a:p>
            <a:pPr algn="ctr"/>
            <a:r>
              <a:rPr lang="en-US" sz="3600" b="1" spc="-360">
                <a:ln w="12700" cap="flat" cmpd="sng">
                  <a:solidFill>
                    <a:srgbClr val="66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Avant" pitchFamily="34" charset="0"/>
                <a:ea typeface=".VnAvant" pitchFamily="34" charset="0"/>
              </a:rPr>
              <a:t>" g¾n l¸ theo nhãm "</a:t>
            </a:r>
            <a:endParaRPr lang="en-US" sz="3600" b="1" spc="-360">
              <a:ln w="12700" cap="flat" cmpd="sng">
                <a:solidFill>
                  <a:srgbClr val="6600CC"/>
                </a:solidFill>
                <a:prstDash val="solid"/>
                <a:headEnd type="none" w="med" len="med"/>
                <a:tailEnd type="none" w="med" len="med"/>
              </a:ln>
              <a:solidFill>
                <a:schemeClr val="folHlink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Avant" pitchFamily="34" charset="0"/>
              <a:ea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443" name="Rectangle 571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219" name="Group 4"/>
          <p:cNvGrpSpPr/>
          <p:nvPr/>
        </p:nvGrpSpPr>
        <p:grpSpPr>
          <a:xfrm>
            <a:off x="-15875" y="-11112"/>
            <a:ext cx="9205913" cy="6883400"/>
            <a:chOff x="-10" y="-7"/>
            <a:chExt cx="5799" cy="4336"/>
          </a:xfrm>
        </p:grpSpPr>
        <p:pic>
          <p:nvPicPr>
            <p:cNvPr id="9221" name="Picture 5"/>
            <p:cNvPicPr>
              <a:picLocks noChangeAspect="1"/>
            </p:cNvPicPr>
            <p:nvPr/>
          </p:nvPicPr>
          <p:blipFill>
            <a:blip r:embed="rId1"/>
            <a:srcRect l="1613" t="3125" r="1613" b="3125"/>
            <a:stretch>
              <a:fillRect/>
            </a:stretch>
          </p:blipFill>
          <p:spPr>
            <a:xfrm>
              <a:off x="0" y="0"/>
              <a:ext cx="5760" cy="432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9222" name="Group 6"/>
            <p:cNvGrpSpPr/>
            <p:nvPr/>
          </p:nvGrpSpPr>
          <p:grpSpPr>
            <a:xfrm>
              <a:off x="0" y="3377"/>
              <a:ext cx="859" cy="952"/>
              <a:chOff x="2794" y="2160"/>
              <a:chExt cx="1154" cy="1279"/>
            </a:xfrm>
          </p:grpSpPr>
          <p:sp>
            <p:nvSpPr>
              <p:cNvPr id="9646" name="AutoShape 7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7" name="Freeform 8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8" name="Freeform 9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9" name="Freeform 10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0" name="Freeform 11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1" name="Freeform 12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2" name="Freeform 13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3" name="Freeform 14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4" name="Freeform 15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5" name="Freeform 16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6" name="Freeform 17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7" name="Freeform 18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8" name="Freeform 19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9" name="Freeform 20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0" name="Freeform 21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1" name="Freeform 22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2" name="Freeform 23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3" name="Freeform 24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4" name="Freeform 25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5" name="Freeform 26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6" name="Freeform 27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7" name="Freeform 28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8" name="Freeform 29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9" name="Freeform 30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0" name="Freeform 31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1" name="Freeform 32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2" name="Freeform 33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3" name="Freeform 34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4" name="Freeform 35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5" name="Freeform 36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6" name="Freeform 37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7" name="Freeform 38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8" name="Freeform 39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9" name="Freeform 40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0" name="Freeform 41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1" name="Freeform 42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2" name="Freeform 43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3" name="Freeform 44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4" name="Freeform 45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5" name="Freeform 46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6" name="Freeform 47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7" name="Freeform 48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8" name="Freeform 49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9" name="Freeform 50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0" name="Freeform 51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1" name="Freeform 52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2" name="Freeform 53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3" name="Freeform 54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4" name="Freeform 55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5" name="Freeform 56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6" name="Freeform 57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7" name="Freeform 58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8" name="Freeform 59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9" name="Freeform 60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0" name="Freeform 61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1" name="Freeform 62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2" name="Freeform 63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3" name="Freeform 64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4" name="Freeform 65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5" name="Freeform 66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6" name="Freeform 67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7" name="Freeform 68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8" name="Freeform 69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9" name="Freeform 70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0" name="Freeform 71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1" name="Freeform 72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2" name="Freeform 73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3" name="Freeform 74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4" name="Freeform 75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5" name="Freeform 76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6" name="Freeform 77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7" name="Freeform 78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8" name="Freeform 79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9" name="Freeform 80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0" name="Freeform 81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1" name="Freeform 82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2" name="Freeform 83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3" name="Freeform 84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4" name="Freeform 85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5" name="Freeform 86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6" name="Freeform 87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7" name="Freeform 88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8" name="Freeform 89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9" name="Freeform 90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0" name="Freeform 91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1" name="Freeform 92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2" name="Freeform 93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3" name="Freeform 94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4" name="Freeform 95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5" name="Freeform 96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6" name="Freeform 97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7" name="Freeform 98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8" name="Freeform 99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9" name="Freeform 100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0" name="Freeform 101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1" name="Freeform 102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2" name="Freeform 103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3" name="Freeform 104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4" name="Freeform 105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5" name="Freeform 106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6" name="Freeform 107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7" name="Freeform 108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8" name="Freeform 109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9" name="Freeform 110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0" name="Freeform 111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1" name="Freeform 112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2" name="Freeform 113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3" name="Freeform 114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4" name="Freeform 115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5" name="Freeform 116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6" name="Freeform 117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7" name="Freeform 118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8" name="Freeform 119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9" name="Freeform 120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0" name="Freeform 121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1" name="Freeform 122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2" name="Freeform 123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3" name="Freeform 124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4" name="Freeform 125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5" name="Freeform 126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6" name="Freeform 127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7" name="Freeform 128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8" name="Freeform 129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9" name="Freeform 130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0" name="Freeform 131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1" name="Freeform 132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2" name="Freeform 133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3" name="Freeform 134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4" name="Freeform 135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5" name="Freeform 136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6" name="Freeform 137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7" name="Freeform 138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8" name="Freeform 139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9" name="Freeform 140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80" name="Freeform 141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81" name="Freeform 142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82" name="Freeform 143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83" name="Freeform 144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84" name="Freeform 145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85" name="Freeform 146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9223" name="Group 147"/>
            <p:cNvGrpSpPr/>
            <p:nvPr/>
          </p:nvGrpSpPr>
          <p:grpSpPr>
            <a:xfrm flipH="1">
              <a:off x="4906" y="3408"/>
              <a:ext cx="854" cy="912"/>
              <a:chOff x="2794" y="2160"/>
              <a:chExt cx="1154" cy="1279"/>
            </a:xfrm>
          </p:grpSpPr>
          <p:sp>
            <p:nvSpPr>
              <p:cNvPr id="9506" name="AutoShape 148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7" name="Freeform 149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8" name="Freeform 150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9" name="Freeform 151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0" name="Freeform 152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1" name="Freeform 153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2" name="Freeform 154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3" name="Freeform 155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4" name="Freeform 156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5" name="Freeform 157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6" name="Freeform 158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7" name="Freeform 159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8" name="Freeform 160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9" name="Freeform 161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0" name="Freeform 162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1" name="Freeform 163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2" name="Freeform 164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3" name="Freeform 165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4" name="Freeform 166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5" name="Freeform 167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6" name="Freeform 168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7" name="Freeform 169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8" name="Freeform 170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9" name="Freeform 171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0" name="Freeform 172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1" name="Freeform 173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2" name="Freeform 174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3" name="Freeform 175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4" name="Freeform 176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5" name="Freeform 177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6" name="Freeform 178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7" name="Freeform 179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8" name="Freeform 180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9" name="Freeform 181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0" name="Freeform 182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1" name="Freeform 183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2" name="Freeform 184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3" name="Freeform 185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4" name="Freeform 186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5" name="Freeform 187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6" name="Freeform 188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7" name="Freeform 189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8" name="Freeform 190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9" name="Freeform 191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0" name="Freeform 192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1" name="Freeform 193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2" name="Freeform 194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3" name="Freeform 195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4" name="Freeform 196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5" name="Freeform 197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6" name="Freeform 198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7" name="Freeform 199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8" name="Freeform 200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9" name="Freeform 201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0" name="Freeform 202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1" name="Freeform 203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2" name="Freeform 204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3" name="Freeform 205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4" name="Freeform 206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5" name="Freeform 207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6" name="Freeform 208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7" name="Freeform 209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8" name="Freeform 210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9" name="Freeform 211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0" name="Freeform 212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1" name="Freeform 213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2" name="Freeform 214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3" name="Freeform 215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4" name="Freeform 216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5" name="Freeform 217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6" name="Freeform 218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7" name="Freeform 219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8" name="Freeform 220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9" name="Freeform 221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0" name="Freeform 222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1" name="Freeform 223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2" name="Freeform 224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3" name="Freeform 225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4" name="Freeform 226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5" name="Freeform 227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6" name="Freeform 228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7" name="Freeform 229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8" name="Freeform 230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9" name="Freeform 231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0" name="Freeform 232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1" name="Freeform 233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2" name="Freeform 234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3" name="Freeform 235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4" name="Freeform 236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5" name="Freeform 237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6" name="Freeform 238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7" name="Freeform 239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8" name="Freeform 240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9" name="Freeform 241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0" name="Freeform 242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1" name="Freeform 243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2" name="Freeform 244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3" name="Freeform 245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4" name="Freeform 246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5" name="Freeform 247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6" name="Freeform 248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7" name="Freeform 249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8" name="Freeform 250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9" name="Freeform 251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0" name="Freeform 252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1" name="Freeform 253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2" name="Freeform 254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3" name="Freeform 255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4" name="Freeform 256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5" name="Freeform 257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6" name="Freeform 258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7" name="Freeform 259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8" name="Freeform 260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9" name="Freeform 261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0" name="Freeform 262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1" name="Freeform 263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2" name="Freeform 264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3" name="Freeform 265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4" name="Freeform 266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5" name="Freeform 267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6" name="Freeform 268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7" name="Freeform 269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8" name="Freeform 270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9" name="Freeform 271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0" name="Freeform 272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1" name="Freeform 273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2" name="Freeform 274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3" name="Freeform 275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4" name="Freeform 276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5" name="Freeform 277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6" name="Freeform 278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7" name="Freeform 279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8" name="Freeform 280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9" name="Freeform 281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0" name="Freeform 282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1" name="Freeform 283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2" name="Freeform 284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3" name="Freeform 285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4" name="Freeform 286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5" name="Freeform 287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9224" name="Group 288"/>
            <p:cNvGrpSpPr/>
            <p:nvPr/>
          </p:nvGrpSpPr>
          <p:grpSpPr>
            <a:xfrm rot="5400000">
              <a:off x="36" y="-45"/>
              <a:ext cx="859" cy="952"/>
              <a:chOff x="2794" y="2160"/>
              <a:chExt cx="1154" cy="1279"/>
            </a:xfrm>
          </p:grpSpPr>
          <p:sp>
            <p:nvSpPr>
              <p:cNvPr id="9366" name="AutoShape 289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7" name="Freeform 290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8" name="Freeform 291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9" name="Freeform 292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0" name="Freeform 293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1" name="Freeform 294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2" name="Freeform 295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3" name="Freeform 296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4" name="Freeform 297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5" name="Freeform 298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6" name="Freeform 299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7" name="Freeform 300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8" name="Freeform 301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9" name="Freeform 302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0" name="Freeform 303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1" name="Freeform 304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2" name="Freeform 305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3" name="Freeform 306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4" name="Freeform 307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5" name="Freeform 308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6" name="Freeform 309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7" name="Freeform 310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8" name="Freeform 311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9" name="Freeform 312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0" name="Freeform 313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1" name="Freeform 314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2" name="Freeform 315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3" name="Freeform 316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4" name="Freeform 317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5" name="Freeform 318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6" name="Freeform 319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7" name="Freeform 320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8" name="Freeform 321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9" name="Freeform 322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0" name="Freeform 323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1" name="Freeform 324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2" name="Freeform 325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3" name="Freeform 326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4" name="Freeform 327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5" name="Freeform 328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6" name="Freeform 329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7" name="Freeform 330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8" name="Freeform 331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9" name="Freeform 332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0" name="Freeform 333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1" name="Freeform 334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2" name="Freeform 335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3" name="Freeform 336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4" name="Freeform 337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5" name="Freeform 338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6" name="Freeform 339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7" name="Freeform 340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8" name="Freeform 341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9" name="Freeform 342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0" name="Freeform 343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1" name="Freeform 344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2" name="Freeform 345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3" name="Freeform 346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4" name="Freeform 347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5" name="Freeform 348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6" name="Freeform 349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7" name="Freeform 350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8" name="Freeform 351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9" name="Freeform 352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0" name="Freeform 353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1" name="Freeform 354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2" name="Freeform 355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3" name="Freeform 356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4" name="Freeform 357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5" name="Freeform 358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6" name="Freeform 359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7" name="Freeform 360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8" name="Freeform 361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9" name="Freeform 362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0" name="Freeform 363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1" name="Freeform 364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2" name="Freeform 365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3" name="Freeform 366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4" name="Freeform 367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5" name="Freeform 368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6" name="Freeform 369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7" name="Freeform 370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8" name="Freeform 371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9" name="Freeform 372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0" name="Freeform 373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1" name="Freeform 374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2" name="Freeform 375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3" name="Freeform 376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4" name="Freeform 377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5" name="Freeform 378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6" name="Freeform 379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7" name="Freeform 380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8" name="Freeform 381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9" name="Freeform 382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0" name="Freeform 383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1" name="Freeform 384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2" name="Freeform 385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3" name="Freeform 386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4" name="Freeform 387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5" name="Freeform 388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6" name="Freeform 389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7" name="Freeform 390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8" name="Freeform 391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9" name="Freeform 392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0" name="Freeform 393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1" name="Freeform 394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2" name="Freeform 395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3" name="Freeform 396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4" name="Freeform 397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5" name="Freeform 398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6" name="Freeform 399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7" name="Freeform 400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8" name="Freeform 401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9" name="Freeform 402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0" name="Freeform 403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1" name="Freeform 404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2" name="Freeform 405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3" name="Freeform 406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4" name="Freeform 407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5" name="Freeform 408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6" name="Freeform 409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7" name="Freeform 410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8" name="Freeform 411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9" name="Freeform 412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0" name="Freeform 413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1" name="Freeform 414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2" name="Freeform 415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3" name="Freeform 416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4" name="Freeform 417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5" name="Freeform 418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6" name="Freeform 419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7" name="Freeform 420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8" name="Freeform 421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9" name="Freeform 422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0" name="Freeform 423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1" name="Freeform 424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2" name="Freeform 425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3" name="Freeform 426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4" name="Freeform 427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5" name="Freeform 428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9225" name="Group 429"/>
            <p:cNvGrpSpPr/>
            <p:nvPr/>
          </p:nvGrpSpPr>
          <p:grpSpPr>
            <a:xfrm rot="-5400000" flipH="1">
              <a:off x="4906" y="-36"/>
              <a:ext cx="854" cy="912"/>
              <a:chOff x="2794" y="2160"/>
              <a:chExt cx="1154" cy="1279"/>
            </a:xfrm>
          </p:grpSpPr>
          <p:sp>
            <p:nvSpPr>
              <p:cNvPr id="9226" name="AutoShape 430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27" name="Freeform 431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28" name="Freeform 432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29" name="Freeform 433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30" name="Freeform 434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31" name="Freeform 435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32" name="Freeform 436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33" name="Freeform 437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34" name="Freeform 438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35" name="Freeform 439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36" name="Freeform 440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37" name="Freeform 441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38" name="Freeform 442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39" name="Freeform 443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40" name="Freeform 444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41" name="Freeform 445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42" name="Freeform 446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43" name="Freeform 447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44" name="Freeform 448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45" name="Freeform 449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46" name="Freeform 450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47" name="Freeform 451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48" name="Freeform 452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49" name="Freeform 453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50" name="Freeform 454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51" name="Freeform 455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52" name="Freeform 456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53" name="Freeform 457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54" name="Freeform 458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55" name="Freeform 459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56" name="Freeform 460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57" name="Freeform 461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58" name="Freeform 462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59" name="Freeform 463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60" name="Freeform 464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61" name="Freeform 465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62" name="Freeform 466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63" name="Freeform 467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64" name="Freeform 468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65" name="Freeform 469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66" name="Freeform 470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67" name="Freeform 471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68" name="Freeform 472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69" name="Freeform 473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70" name="Freeform 474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71" name="Freeform 475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72" name="Freeform 476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73" name="Freeform 477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74" name="Freeform 478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75" name="Freeform 479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76" name="Freeform 480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77" name="Freeform 481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78" name="Freeform 482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79" name="Freeform 483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80" name="Freeform 484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81" name="Freeform 485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82" name="Freeform 486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83" name="Freeform 487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84" name="Freeform 488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85" name="Freeform 489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86" name="Freeform 490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87" name="Freeform 491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88" name="Freeform 492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89" name="Freeform 493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90" name="Freeform 494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91" name="Freeform 495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92" name="Freeform 496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93" name="Freeform 497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94" name="Freeform 498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95" name="Freeform 499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96" name="Freeform 500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97" name="Freeform 501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98" name="Freeform 502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99" name="Freeform 503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00" name="Freeform 504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01" name="Freeform 505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02" name="Freeform 506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03" name="Freeform 507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04" name="Freeform 508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05" name="Freeform 509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06" name="Freeform 510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07" name="Freeform 511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08" name="Freeform 512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09" name="Freeform 513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10" name="Freeform 514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11" name="Freeform 515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12" name="Freeform 516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13" name="Freeform 517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14" name="Freeform 518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15" name="Freeform 519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16" name="Freeform 520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17" name="Freeform 521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18" name="Freeform 522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19" name="Freeform 523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20" name="Freeform 524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21" name="Freeform 525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22" name="Freeform 526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23" name="Freeform 527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24" name="Freeform 528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25" name="Freeform 529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26" name="Freeform 530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27" name="Freeform 531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28" name="Freeform 532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29" name="Freeform 533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30" name="Freeform 534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31" name="Freeform 535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32" name="Freeform 536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33" name="Freeform 537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34" name="Freeform 538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35" name="Freeform 539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36" name="Freeform 540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37" name="Freeform 541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38" name="Freeform 542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39" name="Freeform 543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0" name="Freeform 544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1" name="Freeform 545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2" name="Freeform 546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3" name="Freeform 547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4" name="Freeform 548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5" name="Freeform 549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6" name="Freeform 550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7" name="Freeform 551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8" name="Freeform 552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9" name="Freeform 553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0" name="Freeform 554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1" name="Freeform 555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2" name="Freeform 556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3" name="Freeform 557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4" name="Freeform 558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5" name="Freeform 559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6" name="Freeform 560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7" name="Freeform 561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8" name="Freeform 562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9" name="Freeform 563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0" name="Freeform 564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1" name="Freeform 565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2" name="Freeform 566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3" name="Freeform 567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4" name="Freeform 568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5" name="Freeform 569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</p:spTree>
    <p:controls>
      <mc:AlternateContent xmlns:mc="http://schemas.openxmlformats.org/markup-compatibility/2006">
        <mc:Choice xmlns:v="urn:schemas-microsoft-com:vml" Requires="v">
          <p:control spid="9220" name="" r:id="rId2" imgW="8305800" imgH="6248400"/>
        </mc:Choice>
        <mc:Fallback>
          <p:control name="" r:id="rId2" imgW="8305800" imgH="6248400">
            <p:pic>
              <p:nvPicPr>
                <p:cNvPr id="0" name="ShockwaveFlash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6725" y="290513"/>
                  <a:ext cx="8305800" cy="62484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44" name="Group 4"/>
          <p:cNvGrpSpPr/>
          <p:nvPr/>
        </p:nvGrpSpPr>
        <p:grpSpPr>
          <a:xfrm>
            <a:off x="-15875" y="-11112"/>
            <a:ext cx="9205913" cy="6883400"/>
            <a:chOff x="-10" y="-7"/>
            <a:chExt cx="5799" cy="4336"/>
          </a:xfrm>
        </p:grpSpPr>
        <p:pic>
          <p:nvPicPr>
            <p:cNvPr id="10261" name="Picture 5"/>
            <p:cNvPicPr>
              <a:picLocks noChangeAspect="1"/>
            </p:cNvPicPr>
            <p:nvPr/>
          </p:nvPicPr>
          <p:blipFill>
            <a:blip r:embed="rId1"/>
            <a:srcRect l="1613" t="3125" r="1613" b="3125"/>
            <a:stretch>
              <a:fillRect/>
            </a:stretch>
          </p:blipFill>
          <p:spPr>
            <a:xfrm>
              <a:off x="0" y="0"/>
              <a:ext cx="5760" cy="432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262" name="Group 6"/>
            <p:cNvGrpSpPr/>
            <p:nvPr/>
          </p:nvGrpSpPr>
          <p:grpSpPr>
            <a:xfrm>
              <a:off x="0" y="3377"/>
              <a:ext cx="859" cy="952"/>
              <a:chOff x="2794" y="2160"/>
              <a:chExt cx="1154" cy="1279"/>
            </a:xfrm>
          </p:grpSpPr>
          <p:sp>
            <p:nvSpPr>
              <p:cNvPr id="10686" name="AutoShape 7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87" name="Freeform 8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88" name="Freeform 9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89" name="Freeform 10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90" name="Freeform 11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91" name="Freeform 12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92" name="Freeform 13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93" name="Freeform 14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94" name="Freeform 15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95" name="Freeform 16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96" name="Freeform 17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97" name="Freeform 18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98" name="Freeform 19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99" name="Freeform 20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00" name="Freeform 21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01" name="Freeform 22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02" name="Freeform 23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03" name="Freeform 24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04" name="Freeform 25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05" name="Freeform 26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06" name="Freeform 27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07" name="Freeform 28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08" name="Freeform 29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09" name="Freeform 30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10" name="Freeform 31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11" name="Freeform 32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12" name="Freeform 33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13" name="Freeform 34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14" name="Freeform 35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15" name="Freeform 36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16" name="Freeform 37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17" name="Freeform 38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18" name="Freeform 39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19" name="Freeform 40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20" name="Freeform 41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21" name="Freeform 42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22" name="Freeform 43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23" name="Freeform 44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24" name="Freeform 45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25" name="Freeform 46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26" name="Freeform 47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27" name="Freeform 48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28" name="Freeform 49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29" name="Freeform 50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30" name="Freeform 51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31" name="Freeform 52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32" name="Freeform 53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33" name="Freeform 54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34" name="Freeform 55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35" name="Freeform 56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36" name="Freeform 57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37" name="Freeform 58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38" name="Freeform 59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39" name="Freeform 60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40" name="Freeform 61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41" name="Freeform 62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42" name="Freeform 63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43" name="Freeform 64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44" name="Freeform 65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45" name="Freeform 66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46" name="Freeform 67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47" name="Freeform 68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48" name="Freeform 69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49" name="Freeform 70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50" name="Freeform 71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51" name="Freeform 72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52" name="Freeform 73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53" name="Freeform 74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54" name="Freeform 75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55" name="Freeform 76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56" name="Freeform 77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57" name="Freeform 78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58" name="Freeform 79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59" name="Freeform 80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60" name="Freeform 81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61" name="Freeform 82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62" name="Freeform 83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63" name="Freeform 84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64" name="Freeform 85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65" name="Freeform 86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66" name="Freeform 87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67" name="Freeform 88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68" name="Freeform 89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69" name="Freeform 90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70" name="Freeform 91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71" name="Freeform 92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72" name="Freeform 93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73" name="Freeform 94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74" name="Freeform 95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75" name="Freeform 96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76" name="Freeform 97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77" name="Freeform 98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78" name="Freeform 99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79" name="Freeform 100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80" name="Freeform 101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81" name="Freeform 102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82" name="Freeform 103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83" name="Freeform 104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84" name="Freeform 105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85" name="Freeform 106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86" name="Freeform 107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87" name="Freeform 108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88" name="Freeform 109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89" name="Freeform 110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90" name="Freeform 111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91" name="Freeform 112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92" name="Freeform 113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93" name="Freeform 114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94" name="Freeform 115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95" name="Freeform 116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96" name="Freeform 117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97" name="Freeform 118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98" name="Freeform 119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99" name="Freeform 120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00" name="Freeform 121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01" name="Freeform 122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02" name="Freeform 123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03" name="Freeform 124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04" name="Freeform 125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05" name="Freeform 126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06" name="Freeform 127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07" name="Freeform 128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08" name="Freeform 129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09" name="Freeform 130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10" name="Freeform 131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11" name="Freeform 132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12" name="Freeform 133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13" name="Freeform 134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14" name="Freeform 135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15" name="Freeform 136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16" name="Freeform 137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17" name="Freeform 138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18" name="Freeform 139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19" name="Freeform 140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20" name="Freeform 141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21" name="Freeform 142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22" name="Freeform 143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23" name="Freeform 144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24" name="Freeform 145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825" name="Freeform 146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0263" name="Group 147"/>
            <p:cNvGrpSpPr/>
            <p:nvPr/>
          </p:nvGrpSpPr>
          <p:grpSpPr>
            <a:xfrm flipH="1">
              <a:off x="4906" y="3408"/>
              <a:ext cx="854" cy="912"/>
              <a:chOff x="2794" y="2160"/>
              <a:chExt cx="1154" cy="1279"/>
            </a:xfrm>
          </p:grpSpPr>
          <p:sp>
            <p:nvSpPr>
              <p:cNvPr id="10546" name="AutoShape 148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7" name="Freeform 149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8" name="Freeform 150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9" name="Freeform 151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50" name="Freeform 152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51" name="Freeform 153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52" name="Freeform 154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53" name="Freeform 155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54" name="Freeform 156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55" name="Freeform 157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56" name="Freeform 158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57" name="Freeform 159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58" name="Freeform 160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59" name="Freeform 161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60" name="Freeform 162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61" name="Freeform 163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62" name="Freeform 164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63" name="Freeform 165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64" name="Freeform 166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65" name="Freeform 167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66" name="Freeform 168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67" name="Freeform 169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68" name="Freeform 170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69" name="Freeform 171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70" name="Freeform 172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71" name="Freeform 173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72" name="Freeform 174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73" name="Freeform 175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74" name="Freeform 176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75" name="Freeform 177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76" name="Freeform 178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77" name="Freeform 179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78" name="Freeform 180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79" name="Freeform 181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80" name="Freeform 182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81" name="Freeform 183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82" name="Freeform 184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83" name="Freeform 185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84" name="Freeform 186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85" name="Freeform 187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86" name="Freeform 188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87" name="Freeform 189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88" name="Freeform 190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89" name="Freeform 191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90" name="Freeform 192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91" name="Freeform 193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92" name="Freeform 194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93" name="Freeform 195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94" name="Freeform 196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95" name="Freeform 197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96" name="Freeform 198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97" name="Freeform 199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98" name="Freeform 200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99" name="Freeform 201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00" name="Freeform 202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01" name="Freeform 203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02" name="Freeform 204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03" name="Freeform 205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04" name="Freeform 206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05" name="Freeform 207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06" name="Freeform 208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07" name="Freeform 209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08" name="Freeform 210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09" name="Freeform 211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10" name="Freeform 212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11" name="Freeform 213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12" name="Freeform 214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13" name="Freeform 215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14" name="Freeform 216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15" name="Freeform 217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16" name="Freeform 218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17" name="Freeform 219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18" name="Freeform 220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19" name="Freeform 221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20" name="Freeform 222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21" name="Freeform 223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22" name="Freeform 224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23" name="Freeform 225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24" name="Freeform 226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25" name="Freeform 227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26" name="Freeform 228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27" name="Freeform 229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28" name="Freeform 230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29" name="Freeform 231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30" name="Freeform 232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31" name="Freeform 233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32" name="Freeform 234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33" name="Freeform 235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34" name="Freeform 236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35" name="Freeform 237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36" name="Freeform 238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37" name="Freeform 239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38" name="Freeform 240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39" name="Freeform 241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40" name="Freeform 242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41" name="Freeform 243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42" name="Freeform 244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43" name="Freeform 245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44" name="Freeform 246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45" name="Freeform 247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46" name="Freeform 248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47" name="Freeform 249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48" name="Freeform 250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49" name="Freeform 251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50" name="Freeform 252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51" name="Freeform 253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52" name="Freeform 254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53" name="Freeform 255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54" name="Freeform 256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55" name="Freeform 257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56" name="Freeform 258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57" name="Freeform 259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58" name="Freeform 260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59" name="Freeform 261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60" name="Freeform 262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61" name="Freeform 263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62" name="Freeform 264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63" name="Freeform 265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64" name="Freeform 266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65" name="Freeform 267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66" name="Freeform 268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67" name="Freeform 269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68" name="Freeform 270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69" name="Freeform 271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70" name="Freeform 272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71" name="Freeform 273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72" name="Freeform 274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73" name="Freeform 275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74" name="Freeform 276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75" name="Freeform 277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76" name="Freeform 278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77" name="Freeform 279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78" name="Freeform 280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79" name="Freeform 281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80" name="Freeform 282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81" name="Freeform 283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82" name="Freeform 284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83" name="Freeform 285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84" name="Freeform 286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85" name="Freeform 287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0264" name="Group 288"/>
            <p:cNvGrpSpPr/>
            <p:nvPr/>
          </p:nvGrpSpPr>
          <p:grpSpPr>
            <a:xfrm rot="5400000">
              <a:off x="36" y="-45"/>
              <a:ext cx="859" cy="952"/>
              <a:chOff x="2794" y="2160"/>
              <a:chExt cx="1154" cy="1279"/>
            </a:xfrm>
          </p:grpSpPr>
          <p:sp>
            <p:nvSpPr>
              <p:cNvPr id="10406" name="AutoShape 289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7" name="Freeform 290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8" name="Freeform 291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9" name="Freeform 292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0" name="Freeform 293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1" name="Freeform 294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2" name="Freeform 295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3" name="Freeform 296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4" name="Freeform 297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5" name="Freeform 298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6" name="Freeform 299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7" name="Freeform 300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8" name="Freeform 301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9" name="Freeform 302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0" name="Freeform 303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1" name="Freeform 304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2" name="Freeform 305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3" name="Freeform 306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4" name="Freeform 307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5" name="Freeform 308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6" name="Freeform 309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7" name="Freeform 310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8" name="Freeform 311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9" name="Freeform 312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0" name="Freeform 313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1" name="Freeform 314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2" name="Freeform 315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3" name="Freeform 316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4" name="Freeform 317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5" name="Freeform 318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6" name="Freeform 319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7" name="Freeform 320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8" name="Freeform 321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9" name="Freeform 322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0" name="Freeform 323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1" name="Freeform 324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2" name="Freeform 325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3" name="Freeform 326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4" name="Freeform 327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5" name="Freeform 328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6" name="Freeform 329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7" name="Freeform 330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8" name="Freeform 331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9" name="Freeform 332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0" name="Freeform 333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1" name="Freeform 334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2" name="Freeform 335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3" name="Freeform 336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4" name="Freeform 337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5" name="Freeform 338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6" name="Freeform 339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7" name="Freeform 340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8" name="Freeform 341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9" name="Freeform 342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0" name="Freeform 343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1" name="Freeform 344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2" name="Freeform 345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3" name="Freeform 346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4" name="Freeform 347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5" name="Freeform 348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6" name="Freeform 349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7" name="Freeform 350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8" name="Freeform 351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9" name="Freeform 352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0" name="Freeform 353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1" name="Freeform 354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2" name="Freeform 355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3" name="Freeform 356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4" name="Freeform 357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5" name="Freeform 358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6" name="Freeform 359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7" name="Freeform 360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8" name="Freeform 361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9" name="Freeform 362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0" name="Freeform 363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1" name="Freeform 364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2" name="Freeform 365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3" name="Freeform 366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4" name="Freeform 367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5" name="Freeform 368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6" name="Freeform 369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7" name="Freeform 370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8" name="Freeform 371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9" name="Freeform 372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0" name="Freeform 373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1" name="Freeform 374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2" name="Freeform 375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3" name="Freeform 376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4" name="Freeform 377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5" name="Freeform 378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6" name="Freeform 379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7" name="Freeform 380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8" name="Freeform 381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9" name="Freeform 382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0" name="Freeform 383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1" name="Freeform 384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2" name="Freeform 385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3" name="Freeform 386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4" name="Freeform 387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5" name="Freeform 388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6" name="Freeform 389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7" name="Freeform 390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8" name="Freeform 391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9" name="Freeform 392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0" name="Freeform 393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1" name="Freeform 394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2" name="Freeform 395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3" name="Freeform 396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4" name="Freeform 397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5" name="Freeform 398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6" name="Freeform 399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7" name="Freeform 400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8" name="Freeform 401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9" name="Freeform 402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0" name="Freeform 403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1" name="Freeform 404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2" name="Freeform 405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3" name="Freeform 406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4" name="Freeform 407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5" name="Freeform 408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6" name="Freeform 409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7" name="Freeform 410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8" name="Freeform 411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9" name="Freeform 412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30" name="Freeform 413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31" name="Freeform 414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32" name="Freeform 415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33" name="Freeform 416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34" name="Freeform 417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35" name="Freeform 418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36" name="Freeform 419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37" name="Freeform 420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38" name="Freeform 421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39" name="Freeform 422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0" name="Freeform 423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1" name="Freeform 424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2" name="Freeform 425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3" name="Freeform 426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4" name="Freeform 427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5" name="Freeform 428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0265" name="Group 429"/>
            <p:cNvGrpSpPr/>
            <p:nvPr/>
          </p:nvGrpSpPr>
          <p:grpSpPr>
            <a:xfrm rot="-5400000" flipH="1">
              <a:off x="4906" y="-36"/>
              <a:ext cx="854" cy="912"/>
              <a:chOff x="2794" y="2160"/>
              <a:chExt cx="1154" cy="1279"/>
            </a:xfrm>
          </p:grpSpPr>
          <p:sp>
            <p:nvSpPr>
              <p:cNvPr id="10266" name="AutoShape 430"/>
              <p:cNvSpPr>
                <a:spLocks noChangeAspect="1" noTextEdit="1"/>
              </p:cNvSpPr>
              <p:nvPr/>
            </p:nvSpPr>
            <p:spPr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67" name="Freeform 431"/>
              <p:cNvSpPr/>
              <p:nvPr/>
            </p:nvSpPr>
            <p:spPr>
              <a:xfrm>
                <a:off x="2912" y="2780"/>
                <a:ext cx="30" cy="30"/>
              </a:xfrm>
              <a:custGeom>
                <a:avLst/>
                <a:gdLst>
                  <a:gd name="txL" fmla="*/ 0 w 61"/>
                  <a:gd name="txT" fmla="*/ 0 h 60"/>
                  <a:gd name="txR" fmla="*/ 61 w 61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68" name="Freeform 432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69" name="Freeform 433"/>
              <p:cNvSpPr/>
              <p:nvPr/>
            </p:nvSpPr>
            <p:spPr>
              <a:xfrm>
                <a:off x="2893" y="2680"/>
                <a:ext cx="67" cy="91"/>
              </a:xfrm>
              <a:custGeom>
                <a:avLst/>
                <a:gdLst>
                  <a:gd name="txL" fmla="*/ 0 w 132"/>
                  <a:gd name="txT" fmla="*/ 0 h 182"/>
                  <a:gd name="txR" fmla="*/ 132 w 132"/>
                  <a:gd name="txB" fmla="*/ 182 h 182"/>
                </a:gdLst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0" name="Freeform 434"/>
              <p:cNvSpPr/>
              <p:nvPr/>
            </p:nvSpPr>
            <p:spPr>
              <a:xfrm>
                <a:off x="2821" y="2718"/>
                <a:ext cx="89" cy="73"/>
              </a:xfrm>
              <a:custGeom>
                <a:avLst/>
                <a:gdLst>
                  <a:gd name="txL" fmla="*/ 0 w 177"/>
                  <a:gd name="txT" fmla="*/ 0 h 146"/>
                  <a:gd name="txR" fmla="*/ 177 w 177"/>
                  <a:gd name="txB" fmla="*/ 146 h 146"/>
                </a:gdLst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1" name="Freeform 435"/>
              <p:cNvSpPr/>
              <p:nvPr/>
            </p:nvSpPr>
            <p:spPr>
              <a:xfrm>
                <a:off x="2821" y="2800"/>
                <a:ext cx="89" cy="71"/>
              </a:xfrm>
              <a:custGeom>
                <a:avLst/>
                <a:gdLst>
                  <a:gd name="txL" fmla="*/ 0 w 178"/>
                  <a:gd name="txT" fmla="*/ 0 h 143"/>
                  <a:gd name="txR" fmla="*/ 178 w 178"/>
                  <a:gd name="txB" fmla="*/ 143 h 143"/>
                </a:gdLst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2" name="Freeform 436"/>
              <p:cNvSpPr/>
              <p:nvPr/>
            </p:nvSpPr>
            <p:spPr>
              <a:xfrm>
                <a:off x="2894" y="2818"/>
                <a:ext cx="66" cy="90"/>
              </a:xfrm>
              <a:custGeom>
                <a:avLst/>
                <a:gdLst>
                  <a:gd name="txL" fmla="*/ 0 w 132"/>
                  <a:gd name="txT" fmla="*/ 0 h 181"/>
                  <a:gd name="txR" fmla="*/ 132 w 132"/>
                  <a:gd name="txB" fmla="*/ 181 h 181"/>
                </a:gdLst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3" name="Freeform 437"/>
              <p:cNvSpPr/>
              <p:nvPr/>
            </p:nvSpPr>
            <p:spPr>
              <a:xfrm>
                <a:off x="2944" y="2799"/>
                <a:ext cx="88" cy="72"/>
              </a:xfrm>
              <a:custGeom>
                <a:avLst/>
                <a:gdLst>
                  <a:gd name="txL" fmla="*/ 0 w 177"/>
                  <a:gd name="txT" fmla="*/ 0 h 144"/>
                  <a:gd name="txR" fmla="*/ 177 w 177"/>
                  <a:gd name="txB" fmla="*/ 144 h 14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4" name="Freeform 438"/>
              <p:cNvSpPr/>
              <p:nvPr/>
            </p:nvSpPr>
            <p:spPr>
              <a:xfrm>
                <a:off x="2943" y="2718"/>
                <a:ext cx="90" cy="72"/>
              </a:xfrm>
              <a:custGeom>
                <a:avLst/>
                <a:gdLst>
                  <a:gd name="txL" fmla="*/ 0 w 180"/>
                  <a:gd name="txT" fmla="*/ 0 h 143"/>
                  <a:gd name="txR" fmla="*/ 180 w 180"/>
                  <a:gd name="txB" fmla="*/ 143 h 143"/>
                </a:gdLst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5" name="Freeform 439"/>
              <p:cNvSpPr/>
              <p:nvPr/>
            </p:nvSpPr>
            <p:spPr>
              <a:xfrm>
                <a:off x="3116" y="2261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6" name="Freeform 440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7" name="Freeform 441"/>
              <p:cNvSpPr/>
              <p:nvPr/>
            </p:nvSpPr>
            <p:spPr>
              <a:xfrm>
                <a:off x="3109" y="2221"/>
                <a:ext cx="26" cy="37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8" name="Freeform 442"/>
              <p:cNvSpPr/>
              <p:nvPr/>
            </p:nvSpPr>
            <p:spPr>
              <a:xfrm>
                <a:off x="3080" y="2236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9" name="Freeform 443"/>
              <p:cNvSpPr/>
              <p:nvPr/>
            </p:nvSpPr>
            <p:spPr>
              <a:xfrm>
                <a:off x="3080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txL" t="txT" r="txR" b="tx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0" name="Freeform 444"/>
              <p:cNvSpPr/>
              <p:nvPr/>
            </p:nvSpPr>
            <p:spPr>
              <a:xfrm>
                <a:off x="3109" y="2277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1" name="Freeform 445"/>
              <p:cNvSpPr/>
              <p:nvPr/>
            </p:nvSpPr>
            <p:spPr>
              <a:xfrm>
                <a:off x="3129" y="2269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2" name="Freeform 446"/>
              <p:cNvSpPr/>
              <p:nvPr/>
            </p:nvSpPr>
            <p:spPr>
              <a:xfrm>
                <a:off x="3129" y="2236"/>
                <a:ext cx="36" cy="28"/>
              </a:xfrm>
              <a:custGeom>
                <a:avLst/>
                <a:gdLst>
                  <a:gd name="txL" fmla="*/ 0 w 71"/>
                  <a:gd name="txT" fmla="*/ 0 h 57"/>
                  <a:gd name="txR" fmla="*/ 71 w 71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3" name="Freeform 447"/>
              <p:cNvSpPr/>
              <p:nvPr/>
            </p:nvSpPr>
            <p:spPr>
              <a:xfrm>
                <a:off x="3830" y="3106"/>
                <a:ext cx="12" cy="12"/>
              </a:xfrm>
              <a:custGeom>
                <a:avLst/>
                <a:gdLst>
                  <a:gd name="txL" fmla="*/ 0 w 24"/>
                  <a:gd name="txT" fmla="*/ 0 h 24"/>
                  <a:gd name="txR" fmla="*/ 24 w 24"/>
                  <a:gd name="txB" fmla="*/ 24 h 2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4" name="Freeform 448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5" name="Freeform 449"/>
              <p:cNvSpPr/>
              <p:nvPr/>
            </p:nvSpPr>
            <p:spPr>
              <a:xfrm>
                <a:off x="3823" y="3066"/>
                <a:ext cx="26" cy="36"/>
              </a:xfrm>
              <a:custGeom>
                <a:avLst/>
                <a:gdLst>
                  <a:gd name="txL" fmla="*/ 0 w 53"/>
                  <a:gd name="txT" fmla="*/ 0 h 73"/>
                  <a:gd name="txR" fmla="*/ 53 w 53"/>
                  <a:gd name="txB" fmla="*/ 73 h 7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6" name="Freeform 450"/>
              <p:cNvSpPr/>
              <p:nvPr/>
            </p:nvSpPr>
            <p:spPr>
              <a:xfrm>
                <a:off x="3793" y="3081"/>
                <a:ext cx="36" cy="29"/>
              </a:xfrm>
              <a:custGeom>
                <a:avLst/>
                <a:gdLst>
                  <a:gd name="txL" fmla="*/ 0 w 71"/>
                  <a:gd name="txT" fmla="*/ 0 h 58"/>
                  <a:gd name="txR" fmla="*/ 71 w 71"/>
                  <a:gd name="txB" fmla="*/ 58 h 58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7" name="Freeform 451"/>
              <p:cNvSpPr/>
              <p:nvPr/>
            </p:nvSpPr>
            <p:spPr>
              <a:xfrm>
                <a:off x="3793" y="3114"/>
                <a:ext cx="37" cy="28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8" name="Freeform 452"/>
              <p:cNvSpPr/>
              <p:nvPr/>
            </p:nvSpPr>
            <p:spPr>
              <a:xfrm>
                <a:off x="3823" y="3121"/>
                <a:ext cx="26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9" name="Freeform 453"/>
              <p:cNvSpPr/>
              <p:nvPr/>
            </p:nvSpPr>
            <p:spPr>
              <a:xfrm>
                <a:off x="3843" y="3114"/>
                <a:ext cx="36" cy="28"/>
              </a:xfrm>
              <a:custGeom>
                <a:avLst/>
                <a:gdLst>
                  <a:gd name="txL" fmla="*/ 0 w 71"/>
                  <a:gd name="txT" fmla="*/ 0 h 56"/>
                  <a:gd name="txR" fmla="*/ 71 w 71"/>
                  <a:gd name="txB" fmla="*/ 56 h 56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0" name="Freeform 454"/>
              <p:cNvSpPr/>
              <p:nvPr/>
            </p:nvSpPr>
            <p:spPr>
              <a:xfrm>
                <a:off x="3842" y="3081"/>
                <a:ext cx="37" cy="28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1" name="Freeform 455"/>
              <p:cNvSpPr/>
              <p:nvPr/>
            </p:nvSpPr>
            <p:spPr>
              <a:xfrm>
                <a:off x="3134" y="3087"/>
                <a:ext cx="11" cy="12"/>
              </a:xfrm>
              <a:custGeom>
                <a:avLst/>
                <a:gdLst>
                  <a:gd name="txL" fmla="*/ 0 w 23"/>
                  <a:gd name="txT" fmla="*/ 0 h 24"/>
                  <a:gd name="txR" fmla="*/ 23 w 23"/>
                  <a:gd name="txB" fmla="*/ 24 h 24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2" name="Freeform 456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3" name="Freeform 457"/>
              <p:cNvSpPr/>
              <p:nvPr/>
            </p:nvSpPr>
            <p:spPr>
              <a:xfrm>
                <a:off x="3126" y="3048"/>
                <a:ext cx="26" cy="36"/>
              </a:xfrm>
              <a:custGeom>
                <a:avLst/>
                <a:gdLst>
                  <a:gd name="txL" fmla="*/ 0 w 52"/>
                  <a:gd name="txT" fmla="*/ 0 h 73"/>
                  <a:gd name="txR" fmla="*/ 52 w 52"/>
                  <a:gd name="txB" fmla="*/ 73 h 73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4" name="Freeform 458"/>
              <p:cNvSpPr/>
              <p:nvPr/>
            </p:nvSpPr>
            <p:spPr>
              <a:xfrm>
                <a:off x="3097" y="3063"/>
                <a:ext cx="35" cy="28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5" name="Freeform 459"/>
              <p:cNvSpPr/>
              <p:nvPr/>
            </p:nvSpPr>
            <p:spPr>
              <a:xfrm>
                <a:off x="3097" y="3095"/>
                <a:ext cx="35" cy="29"/>
              </a:xfrm>
              <a:custGeom>
                <a:avLst/>
                <a:gdLst>
                  <a:gd name="txL" fmla="*/ 0 w 72"/>
                  <a:gd name="txT" fmla="*/ 0 h 56"/>
                  <a:gd name="txR" fmla="*/ 72 w 72"/>
                  <a:gd name="txB" fmla="*/ 56 h 56"/>
                </a:gdLst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6" name="Freeform 460"/>
              <p:cNvSpPr/>
              <p:nvPr/>
            </p:nvSpPr>
            <p:spPr>
              <a:xfrm>
                <a:off x="3126" y="3102"/>
                <a:ext cx="27" cy="37"/>
              </a:xfrm>
              <a:custGeom>
                <a:avLst/>
                <a:gdLst>
                  <a:gd name="txL" fmla="*/ 0 w 53"/>
                  <a:gd name="txT" fmla="*/ 0 h 72"/>
                  <a:gd name="txR" fmla="*/ 53 w 53"/>
                  <a:gd name="txB" fmla="*/ 72 h 72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7" name="Freeform 461"/>
              <p:cNvSpPr/>
              <p:nvPr/>
            </p:nvSpPr>
            <p:spPr>
              <a:xfrm>
                <a:off x="3146" y="3095"/>
                <a:ext cx="35" cy="29"/>
              </a:xfrm>
              <a:custGeom>
                <a:avLst/>
                <a:gdLst>
                  <a:gd name="txL" fmla="*/ 0 w 72"/>
                  <a:gd name="txT" fmla="*/ 0 h 57"/>
                  <a:gd name="txR" fmla="*/ 72 w 72"/>
                  <a:gd name="txB" fmla="*/ 57 h 57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8" name="Freeform 462"/>
              <p:cNvSpPr/>
              <p:nvPr/>
            </p:nvSpPr>
            <p:spPr>
              <a:xfrm>
                <a:off x="3146" y="3062"/>
                <a:ext cx="35" cy="29"/>
              </a:xfrm>
              <a:custGeom>
                <a:avLst/>
                <a:gdLst>
                  <a:gd name="txL" fmla="*/ 0 w 72"/>
                  <a:gd name="txT" fmla="*/ 0 h 58"/>
                  <a:gd name="txR" fmla="*/ 72 w 72"/>
                  <a:gd name="txB" fmla="*/ 58 h 5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9" name="Freeform 463"/>
              <p:cNvSpPr/>
              <p:nvPr/>
            </p:nvSpPr>
            <p:spPr>
              <a:xfrm>
                <a:off x="2933" y="2482"/>
                <a:ext cx="72" cy="84"/>
              </a:xfrm>
              <a:custGeom>
                <a:avLst/>
                <a:gdLst>
                  <a:gd name="txL" fmla="*/ 0 w 144"/>
                  <a:gd name="txT" fmla="*/ 0 h 167"/>
                  <a:gd name="txR" fmla="*/ 144 w 144"/>
                  <a:gd name="txB" fmla="*/ 167 h 167"/>
                </a:gdLst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0" name="Freeform 464"/>
              <p:cNvSpPr/>
              <p:nvPr/>
            </p:nvSpPr>
            <p:spPr>
              <a:xfrm>
                <a:off x="2898" y="2478"/>
                <a:ext cx="102" cy="40"/>
              </a:xfrm>
              <a:custGeom>
                <a:avLst/>
                <a:gdLst>
                  <a:gd name="txL" fmla="*/ 0 w 204"/>
                  <a:gd name="txT" fmla="*/ 0 h 82"/>
                  <a:gd name="txR" fmla="*/ 204 w 204"/>
                  <a:gd name="txB" fmla="*/ 82 h 82"/>
                </a:gdLst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1" name="Freeform 465"/>
              <p:cNvSpPr/>
              <p:nvPr/>
            </p:nvSpPr>
            <p:spPr>
              <a:xfrm>
                <a:off x="2996" y="2482"/>
                <a:ext cx="42" cy="104"/>
              </a:xfrm>
              <a:custGeom>
                <a:avLst/>
                <a:gdLst>
                  <a:gd name="txL" fmla="*/ 0 w 84"/>
                  <a:gd name="txT" fmla="*/ 0 h 208"/>
                  <a:gd name="txR" fmla="*/ 84 w 84"/>
                  <a:gd name="txB" fmla="*/ 208 h 208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2" name="Freeform 466"/>
              <p:cNvSpPr/>
              <p:nvPr/>
            </p:nvSpPr>
            <p:spPr>
              <a:xfrm>
                <a:off x="3013" y="2479"/>
                <a:ext cx="72" cy="84"/>
              </a:xfrm>
              <a:custGeom>
                <a:avLst/>
                <a:gdLst>
                  <a:gd name="txL" fmla="*/ 0 w 144"/>
                  <a:gd name="txT" fmla="*/ 0 h 170"/>
                  <a:gd name="txR" fmla="*/ 144 w 144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3" name="Freeform 467"/>
              <p:cNvSpPr/>
              <p:nvPr/>
            </p:nvSpPr>
            <p:spPr>
              <a:xfrm>
                <a:off x="3020" y="2460"/>
                <a:ext cx="99" cy="51"/>
              </a:xfrm>
              <a:custGeom>
                <a:avLst/>
                <a:gdLst>
                  <a:gd name="txL" fmla="*/ 0 w 199"/>
                  <a:gd name="txT" fmla="*/ 0 h 103"/>
                  <a:gd name="txR" fmla="*/ 199 w 199"/>
                  <a:gd name="txB" fmla="*/ 103 h 10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4" name="Freeform 468"/>
              <p:cNvSpPr/>
              <p:nvPr/>
            </p:nvSpPr>
            <p:spPr>
              <a:xfrm>
                <a:off x="3093" y="3326"/>
                <a:ext cx="53" cy="98"/>
              </a:xfrm>
              <a:custGeom>
                <a:avLst/>
                <a:gdLst>
                  <a:gd name="txL" fmla="*/ 0 w 107"/>
                  <a:gd name="txT" fmla="*/ 0 h 195"/>
                  <a:gd name="txR" fmla="*/ 107 w 107"/>
                  <a:gd name="txB" fmla="*/ 195 h 195"/>
                </a:gdLst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txL" t="txT" r="txR" b="tx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5" name="Freeform 469"/>
              <p:cNvSpPr/>
              <p:nvPr/>
            </p:nvSpPr>
            <p:spPr>
              <a:xfrm>
                <a:off x="3043" y="3323"/>
                <a:ext cx="91" cy="63"/>
              </a:xfrm>
              <a:custGeom>
                <a:avLst/>
                <a:gdLst>
                  <a:gd name="txL" fmla="*/ 0 w 183"/>
                  <a:gd name="txT" fmla="*/ 0 h 126"/>
                  <a:gd name="txR" fmla="*/ 183 w 183"/>
                  <a:gd name="txB" fmla="*/ 126 h 126"/>
                </a:gdLst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txL" t="txT" r="txR" b="tx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6" name="Freeform 470"/>
              <p:cNvSpPr/>
              <p:nvPr/>
            </p:nvSpPr>
            <p:spPr>
              <a:xfrm>
                <a:off x="3143" y="3325"/>
                <a:ext cx="52" cy="98"/>
              </a:xfrm>
              <a:custGeom>
                <a:avLst/>
                <a:gdLst>
                  <a:gd name="txL" fmla="*/ 0 w 102"/>
                  <a:gd name="txT" fmla="*/ 0 h 197"/>
                  <a:gd name="txR" fmla="*/ 102 w 102"/>
                  <a:gd name="txB" fmla="*/ 197 h 197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7" name="Freeform 471"/>
              <p:cNvSpPr/>
              <p:nvPr/>
            </p:nvSpPr>
            <p:spPr>
              <a:xfrm>
                <a:off x="3146" y="3319"/>
                <a:ext cx="90" cy="64"/>
              </a:xfrm>
              <a:custGeom>
                <a:avLst/>
                <a:gdLst>
                  <a:gd name="txL" fmla="*/ 0 w 180"/>
                  <a:gd name="txT" fmla="*/ 0 h 129"/>
                  <a:gd name="txR" fmla="*/ 180 w 180"/>
                  <a:gd name="txB" fmla="*/ 129 h 129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8" name="Freeform 472"/>
              <p:cNvSpPr/>
              <p:nvPr/>
            </p:nvSpPr>
            <p:spPr>
              <a:xfrm>
                <a:off x="3150" y="3281"/>
                <a:ext cx="103" cy="42"/>
              </a:xfrm>
              <a:custGeom>
                <a:avLst/>
                <a:gdLst>
                  <a:gd name="txL" fmla="*/ 0 w 206"/>
                  <a:gd name="txT" fmla="*/ 0 h 85"/>
                  <a:gd name="txR" fmla="*/ 206 w 206"/>
                  <a:gd name="txB" fmla="*/ 85 h 8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9" name="Freeform 473"/>
              <p:cNvSpPr/>
              <p:nvPr/>
            </p:nvSpPr>
            <p:spPr>
              <a:xfrm>
                <a:off x="2822" y="3075"/>
                <a:ext cx="74" cy="47"/>
              </a:xfrm>
              <a:custGeom>
                <a:avLst/>
                <a:gdLst>
                  <a:gd name="txL" fmla="*/ 0 w 147"/>
                  <a:gd name="txT" fmla="*/ 0 h 95"/>
                  <a:gd name="txR" fmla="*/ 147 w 147"/>
                  <a:gd name="txB" fmla="*/ 95 h 95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0" name="Freeform 474"/>
              <p:cNvSpPr/>
              <p:nvPr/>
            </p:nvSpPr>
            <p:spPr>
              <a:xfrm>
                <a:off x="2819" y="3081"/>
                <a:ext cx="43" cy="77"/>
              </a:xfrm>
              <a:custGeom>
                <a:avLst/>
                <a:gdLst>
                  <a:gd name="txL" fmla="*/ 0 w 87"/>
                  <a:gd name="txT" fmla="*/ 0 h 154"/>
                  <a:gd name="txR" fmla="*/ 87 w 87"/>
                  <a:gd name="txB" fmla="*/ 154 h 15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1" name="Freeform 475"/>
              <p:cNvSpPr/>
              <p:nvPr/>
            </p:nvSpPr>
            <p:spPr>
              <a:xfrm>
                <a:off x="2821" y="3040"/>
                <a:ext cx="81" cy="34"/>
              </a:xfrm>
              <a:custGeom>
                <a:avLst/>
                <a:gdLst>
                  <a:gd name="txL" fmla="*/ 0 w 161"/>
                  <a:gd name="txT" fmla="*/ 0 h 69"/>
                  <a:gd name="txR" fmla="*/ 161 w 161"/>
                  <a:gd name="txB" fmla="*/ 69 h 69"/>
                </a:gdLst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2" name="Freeform 476"/>
              <p:cNvSpPr/>
              <p:nvPr/>
            </p:nvSpPr>
            <p:spPr>
              <a:xfrm>
                <a:off x="2818" y="3005"/>
                <a:ext cx="57" cy="66"/>
              </a:xfrm>
              <a:custGeom>
                <a:avLst/>
                <a:gdLst>
                  <a:gd name="txL" fmla="*/ 0 w 114"/>
                  <a:gd name="txT" fmla="*/ 0 h 133"/>
                  <a:gd name="txR" fmla="*/ 114 w 114"/>
                  <a:gd name="txB" fmla="*/ 133 h 133"/>
                </a:gdLst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3" name="Freeform 477"/>
              <p:cNvSpPr/>
              <p:nvPr/>
            </p:nvSpPr>
            <p:spPr>
              <a:xfrm>
                <a:off x="2794" y="2985"/>
                <a:ext cx="35" cy="82"/>
              </a:xfrm>
              <a:custGeom>
                <a:avLst/>
                <a:gdLst>
                  <a:gd name="txL" fmla="*/ 0 w 70"/>
                  <a:gd name="txT" fmla="*/ 0 h 163"/>
                  <a:gd name="txR" fmla="*/ 70 w 70"/>
                  <a:gd name="txB" fmla="*/ 163 h 163"/>
                </a:gdLst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4" name="Freeform 478"/>
              <p:cNvSpPr/>
              <p:nvPr/>
            </p:nvSpPr>
            <p:spPr>
              <a:xfrm>
                <a:off x="2838" y="2266"/>
                <a:ext cx="180" cy="174"/>
              </a:xfrm>
              <a:custGeom>
                <a:avLst/>
                <a:gdLst>
                  <a:gd name="txL" fmla="*/ 0 w 361"/>
                  <a:gd name="txT" fmla="*/ 0 h 348"/>
                  <a:gd name="txR" fmla="*/ 361 w 361"/>
                  <a:gd name="txB" fmla="*/ 348 h 34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5" name="Freeform 479"/>
              <p:cNvSpPr/>
              <p:nvPr/>
            </p:nvSpPr>
            <p:spPr>
              <a:xfrm>
                <a:off x="2794" y="3106"/>
                <a:ext cx="63" cy="171"/>
              </a:xfrm>
              <a:custGeom>
                <a:avLst/>
                <a:gdLst>
                  <a:gd name="txL" fmla="*/ 0 w 126"/>
                  <a:gd name="txT" fmla="*/ 0 h 343"/>
                  <a:gd name="txR" fmla="*/ 126 w 126"/>
                  <a:gd name="txB" fmla="*/ 343 h 34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6" name="Freeform 480"/>
              <p:cNvSpPr/>
              <p:nvPr/>
            </p:nvSpPr>
            <p:spPr>
              <a:xfrm>
                <a:off x="3146" y="3147"/>
                <a:ext cx="165" cy="80"/>
              </a:xfrm>
              <a:custGeom>
                <a:avLst/>
                <a:gdLst>
                  <a:gd name="txL" fmla="*/ 0 w 332"/>
                  <a:gd name="txT" fmla="*/ 0 h 160"/>
                  <a:gd name="txR" fmla="*/ 332 w 332"/>
                  <a:gd name="txB" fmla="*/ 160 h 160"/>
                </a:gdLst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txL" t="txT" r="txR" b="tx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7" name="Freeform 481"/>
              <p:cNvSpPr/>
              <p:nvPr/>
            </p:nvSpPr>
            <p:spPr>
              <a:xfrm>
                <a:off x="2926" y="2651"/>
                <a:ext cx="186" cy="670"/>
              </a:xfrm>
              <a:custGeom>
                <a:avLst/>
                <a:gdLst>
                  <a:gd name="txL" fmla="*/ 0 w 373"/>
                  <a:gd name="txT" fmla="*/ 0 h 1340"/>
                  <a:gd name="txR" fmla="*/ 373 w 373"/>
                  <a:gd name="txB" fmla="*/ 1340 h 1340"/>
                </a:gdLst>
                <a:ahLst/>
                <a:cxnLst>
                  <a:cxn ang="0">
                    <a:pos x="5" y="21"/>
                  </a:cxn>
                  <a:cxn ang="0">
                    <a:pos x="3" y="21"/>
                  </a:cxn>
                  <a:cxn ang="0">
                    <a:pos x="2" y="21"/>
                  </a:cxn>
                  <a:cxn ang="0">
                    <a:pos x="1" y="20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" y="21"/>
                  </a:cxn>
                  <a:cxn ang="0">
                    <a:pos x="2" y="21"/>
                  </a:cxn>
                  <a:cxn ang="0">
                    <a:pos x="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5" y="21"/>
                  </a:cxn>
                  <a:cxn ang="0">
                    <a:pos x="5" y="21"/>
                  </a:cxn>
                </a:cxnLst>
                <a:rect l="txL" t="txT" r="txR" b="tx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8" name="Freeform 482"/>
              <p:cNvSpPr/>
              <p:nvPr/>
            </p:nvSpPr>
            <p:spPr>
              <a:xfrm>
                <a:off x="3348" y="3352"/>
                <a:ext cx="55" cy="62"/>
              </a:xfrm>
              <a:custGeom>
                <a:avLst/>
                <a:gdLst>
                  <a:gd name="txL" fmla="*/ 0 w 110"/>
                  <a:gd name="txT" fmla="*/ 0 h 123"/>
                  <a:gd name="txR" fmla="*/ 110 w 110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9" name="Freeform 483"/>
              <p:cNvSpPr/>
              <p:nvPr/>
            </p:nvSpPr>
            <p:spPr>
              <a:xfrm>
                <a:off x="3367" y="3375"/>
                <a:ext cx="16" cy="16"/>
              </a:xfrm>
              <a:custGeom>
                <a:avLst/>
                <a:gdLst>
                  <a:gd name="txL" fmla="*/ 0 w 31"/>
                  <a:gd name="txT" fmla="*/ 0 h 33"/>
                  <a:gd name="txR" fmla="*/ 31 w 31"/>
                  <a:gd name="txB" fmla="*/ 33 h 33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0" name="Freeform 484"/>
              <p:cNvSpPr/>
              <p:nvPr/>
            </p:nvSpPr>
            <p:spPr>
              <a:xfrm>
                <a:off x="2828" y="3366"/>
                <a:ext cx="56" cy="61"/>
              </a:xfrm>
              <a:custGeom>
                <a:avLst/>
                <a:gdLst>
                  <a:gd name="txL" fmla="*/ 0 w 111"/>
                  <a:gd name="txT" fmla="*/ 0 h 122"/>
                  <a:gd name="txR" fmla="*/ 111 w 111"/>
                  <a:gd name="txB" fmla="*/ 122 h 122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txL" t="txT" r="txR" b="tx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1" name="Freeform 485"/>
              <p:cNvSpPr/>
              <p:nvPr/>
            </p:nvSpPr>
            <p:spPr>
              <a:xfrm>
                <a:off x="2847" y="3388"/>
                <a:ext cx="16" cy="16"/>
              </a:xfrm>
              <a:custGeom>
                <a:avLst/>
                <a:gdLst>
                  <a:gd name="txL" fmla="*/ 0 w 32"/>
                  <a:gd name="txT" fmla="*/ 0 h 32"/>
                  <a:gd name="txR" fmla="*/ 32 w 32"/>
                  <a:gd name="txB" fmla="*/ 32 h 32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2" name="Freeform 486"/>
              <p:cNvSpPr/>
              <p:nvPr/>
            </p:nvSpPr>
            <p:spPr>
              <a:xfrm>
                <a:off x="2862" y="2353"/>
                <a:ext cx="68" cy="74"/>
              </a:xfrm>
              <a:custGeom>
                <a:avLst/>
                <a:gdLst>
                  <a:gd name="txL" fmla="*/ 0 w 136"/>
                  <a:gd name="txT" fmla="*/ 0 h 149"/>
                  <a:gd name="txR" fmla="*/ 136 w 136"/>
                  <a:gd name="txB" fmla="*/ 149 h 149"/>
                </a:gdLst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3" name="Freeform 487"/>
              <p:cNvSpPr/>
              <p:nvPr/>
            </p:nvSpPr>
            <p:spPr>
              <a:xfrm>
                <a:off x="2885" y="2380"/>
                <a:ext cx="20" cy="20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4" name="Freeform 488"/>
              <p:cNvSpPr/>
              <p:nvPr/>
            </p:nvSpPr>
            <p:spPr>
              <a:xfrm>
                <a:off x="3744" y="3196"/>
                <a:ext cx="64" cy="90"/>
              </a:xfrm>
              <a:custGeom>
                <a:avLst/>
                <a:gdLst>
                  <a:gd name="txL" fmla="*/ 0 w 129"/>
                  <a:gd name="txT" fmla="*/ 0 h 181"/>
                  <a:gd name="txR" fmla="*/ 129 w 129"/>
                  <a:gd name="txB" fmla="*/ 181 h 181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5" name="Freeform 489"/>
              <p:cNvSpPr/>
              <p:nvPr/>
            </p:nvSpPr>
            <p:spPr>
              <a:xfrm>
                <a:off x="3713" y="3180"/>
                <a:ext cx="45" cy="103"/>
              </a:xfrm>
              <a:custGeom>
                <a:avLst/>
                <a:gdLst>
                  <a:gd name="txL" fmla="*/ 0 w 90"/>
                  <a:gd name="txT" fmla="*/ 0 h 206"/>
                  <a:gd name="txR" fmla="*/ 90 w 90"/>
                  <a:gd name="txB" fmla="*/ 206 h 206"/>
                </a:gdLst>
                <a:ahLst/>
                <a:cxnLst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txL" t="txT" r="txR" b="tx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6" name="Freeform 490"/>
              <p:cNvSpPr/>
              <p:nvPr/>
            </p:nvSpPr>
            <p:spPr>
              <a:xfrm>
                <a:off x="3745" y="3250"/>
                <a:ext cx="100" cy="50"/>
              </a:xfrm>
              <a:custGeom>
                <a:avLst/>
                <a:gdLst>
                  <a:gd name="txL" fmla="*/ 0 w 201"/>
                  <a:gd name="txT" fmla="*/ 0 h 99"/>
                  <a:gd name="txR" fmla="*/ 201 w 201"/>
                  <a:gd name="txB" fmla="*/ 99 h 99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7" name="Freeform 491"/>
              <p:cNvSpPr/>
              <p:nvPr/>
            </p:nvSpPr>
            <p:spPr>
              <a:xfrm>
                <a:off x="3743" y="3295"/>
                <a:ext cx="99" cy="50"/>
              </a:xfrm>
              <a:custGeom>
                <a:avLst/>
                <a:gdLst>
                  <a:gd name="txL" fmla="*/ 0 w 198"/>
                  <a:gd name="txT" fmla="*/ 0 h 100"/>
                  <a:gd name="txR" fmla="*/ 198 w 198"/>
                  <a:gd name="txB" fmla="*/ 100 h 100"/>
                </a:gdLst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8" name="Freeform 492"/>
              <p:cNvSpPr/>
              <p:nvPr/>
            </p:nvSpPr>
            <p:spPr>
              <a:xfrm>
                <a:off x="3735" y="3304"/>
                <a:ext cx="68" cy="87"/>
              </a:xfrm>
              <a:custGeom>
                <a:avLst/>
                <a:gdLst>
                  <a:gd name="txL" fmla="*/ 0 w 136"/>
                  <a:gd name="txT" fmla="*/ 0 h 174"/>
                  <a:gd name="txR" fmla="*/ 136 w 136"/>
                  <a:gd name="txB" fmla="*/ 174 h 174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9" name="Freeform 493"/>
              <p:cNvSpPr/>
              <p:nvPr/>
            </p:nvSpPr>
            <p:spPr>
              <a:xfrm>
                <a:off x="3490" y="3260"/>
                <a:ext cx="234" cy="81"/>
              </a:xfrm>
              <a:custGeom>
                <a:avLst/>
                <a:gdLst>
                  <a:gd name="txL" fmla="*/ 0 w 469"/>
                  <a:gd name="txT" fmla="*/ 0 h 163"/>
                  <a:gd name="txR" fmla="*/ 469 w 469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0" name="Freeform 494"/>
              <p:cNvSpPr/>
              <p:nvPr/>
            </p:nvSpPr>
            <p:spPr>
              <a:xfrm>
                <a:off x="3587" y="3175"/>
                <a:ext cx="71" cy="73"/>
              </a:xfrm>
              <a:custGeom>
                <a:avLst/>
                <a:gdLst>
                  <a:gd name="txL" fmla="*/ 0 w 142"/>
                  <a:gd name="txT" fmla="*/ 0 h 145"/>
                  <a:gd name="txR" fmla="*/ 142 w 142"/>
                  <a:gd name="txB" fmla="*/ 145 h 145"/>
                </a:gdLst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txL" t="txT" r="txR" b="tx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1" name="Freeform 495"/>
              <p:cNvSpPr/>
              <p:nvPr/>
            </p:nvSpPr>
            <p:spPr>
              <a:xfrm>
                <a:off x="3611" y="3201"/>
                <a:ext cx="21" cy="20"/>
              </a:xfrm>
              <a:custGeom>
                <a:avLst/>
                <a:gdLst>
                  <a:gd name="txL" fmla="*/ 0 w 40"/>
                  <a:gd name="txT" fmla="*/ 0 h 39"/>
                  <a:gd name="txR" fmla="*/ 40 w 40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2" name="Freeform 496"/>
              <p:cNvSpPr/>
              <p:nvPr/>
            </p:nvSpPr>
            <p:spPr>
              <a:xfrm>
                <a:off x="3406" y="3166"/>
                <a:ext cx="26" cy="26"/>
              </a:xfrm>
              <a:custGeom>
                <a:avLst/>
                <a:gdLst>
                  <a:gd name="txL" fmla="*/ 0 w 52"/>
                  <a:gd name="txT" fmla="*/ 0 h 50"/>
                  <a:gd name="txR" fmla="*/ 52 w 52"/>
                  <a:gd name="txB" fmla="*/ 50 h 5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3" name="Freeform 497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4" name="Freeform 498"/>
              <p:cNvSpPr/>
              <p:nvPr/>
            </p:nvSpPr>
            <p:spPr>
              <a:xfrm>
                <a:off x="3392" y="3081"/>
                <a:ext cx="56" cy="78"/>
              </a:xfrm>
              <a:custGeom>
                <a:avLst/>
                <a:gdLst>
                  <a:gd name="txL" fmla="*/ 0 w 113"/>
                  <a:gd name="txT" fmla="*/ 0 h 156"/>
                  <a:gd name="txR" fmla="*/ 113 w 113"/>
                  <a:gd name="txB" fmla="*/ 156 h 156"/>
                </a:gdLst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txL" t="txT" r="txR" b="tx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5" name="Freeform 499"/>
              <p:cNvSpPr/>
              <p:nvPr/>
            </p:nvSpPr>
            <p:spPr>
              <a:xfrm>
                <a:off x="3434" y="3114"/>
                <a:ext cx="76" cy="61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6" name="Freeform 500"/>
              <p:cNvSpPr/>
              <p:nvPr/>
            </p:nvSpPr>
            <p:spPr>
              <a:xfrm>
                <a:off x="3434" y="3184"/>
                <a:ext cx="76" cy="61"/>
              </a:xfrm>
              <a:custGeom>
                <a:avLst/>
                <a:gdLst>
                  <a:gd name="txL" fmla="*/ 0 w 153"/>
                  <a:gd name="txT" fmla="*/ 0 h 122"/>
                  <a:gd name="txR" fmla="*/ 153 w 153"/>
                  <a:gd name="txB" fmla="*/ 122 h 122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7" name="Freeform 501"/>
              <p:cNvSpPr/>
              <p:nvPr/>
            </p:nvSpPr>
            <p:spPr>
              <a:xfrm>
                <a:off x="3392" y="3199"/>
                <a:ext cx="55" cy="78"/>
              </a:xfrm>
              <a:custGeom>
                <a:avLst/>
                <a:gdLst>
                  <a:gd name="txL" fmla="*/ 0 w 112"/>
                  <a:gd name="txT" fmla="*/ 0 h 156"/>
                  <a:gd name="txR" fmla="*/ 112 w 112"/>
                  <a:gd name="txB" fmla="*/ 156 h 156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8" name="Freeform 502"/>
              <p:cNvSpPr/>
              <p:nvPr/>
            </p:nvSpPr>
            <p:spPr>
              <a:xfrm>
                <a:off x="3330" y="3182"/>
                <a:ext cx="75" cy="62"/>
              </a:xfrm>
              <a:custGeom>
                <a:avLst/>
                <a:gdLst>
                  <a:gd name="txL" fmla="*/ 0 w 151"/>
                  <a:gd name="txT" fmla="*/ 0 h 123"/>
                  <a:gd name="txR" fmla="*/ 151 w 151"/>
                  <a:gd name="txB" fmla="*/ 123 h 123"/>
                </a:gdLst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txL" t="txT" r="txR" b="tx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9" name="Freeform 503"/>
              <p:cNvSpPr/>
              <p:nvPr/>
            </p:nvSpPr>
            <p:spPr>
              <a:xfrm>
                <a:off x="3329" y="3113"/>
                <a:ext cx="76" cy="62"/>
              </a:xfrm>
              <a:custGeom>
                <a:avLst/>
                <a:gdLst>
                  <a:gd name="txL" fmla="*/ 0 w 152"/>
                  <a:gd name="txT" fmla="*/ 0 h 123"/>
                  <a:gd name="txR" fmla="*/ 152 w 152"/>
                  <a:gd name="txB" fmla="*/ 123 h 123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txL" t="txT" r="txR" b="tx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0" name="Freeform 504"/>
              <p:cNvSpPr/>
              <p:nvPr/>
            </p:nvSpPr>
            <p:spPr>
              <a:xfrm>
                <a:off x="3017" y="3114"/>
                <a:ext cx="68" cy="74"/>
              </a:xfrm>
              <a:custGeom>
                <a:avLst/>
                <a:gdLst>
                  <a:gd name="txL" fmla="*/ 0 w 136"/>
                  <a:gd name="txT" fmla="*/ 0 h 148"/>
                  <a:gd name="txR" fmla="*/ 136 w 136"/>
                  <a:gd name="txB" fmla="*/ 148 h 148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1" name="Freeform 505"/>
              <p:cNvSpPr/>
              <p:nvPr/>
            </p:nvSpPr>
            <p:spPr>
              <a:xfrm>
                <a:off x="3041" y="3140"/>
                <a:ext cx="20" cy="21"/>
              </a:xfrm>
              <a:custGeom>
                <a:avLst/>
                <a:gdLst>
                  <a:gd name="txL" fmla="*/ 0 w 39"/>
                  <a:gd name="txT" fmla="*/ 0 h 40"/>
                  <a:gd name="txR" fmla="*/ 39 w 39"/>
                  <a:gd name="txB" fmla="*/ 40 h 4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2" name="Freeform 506"/>
              <p:cNvSpPr/>
              <p:nvPr/>
            </p:nvSpPr>
            <p:spPr>
              <a:xfrm>
                <a:off x="3104" y="2590"/>
                <a:ext cx="68" cy="74"/>
              </a:xfrm>
              <a:custGeom>
                <a:avLst/>
                <a:gdLst>
                  <a:gd name="txL" fmla="*/ 0 w 136"/>
                  <a:gd name="txT" fmla="*/ 0 h 147"/>
                  <a:gd name="txR" fmla="*/ 136 w 136"/>
                  <a:gd name="txB" fmla="*/ 147 h 147"/>
                </a:gdLst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txL" t="txT" r="txR" b="tx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3" name="Freeform 507"/>
              <p:cNvSpPr/>
              <p:nvPr/>
            </p:nvSpPr>
            <p:spPr>
              <a:xfrm>
                <a:off x="3129" y="2616"/>
                <a:ext cx="20" cy="20"/>
              </a:xfrm>
              <a:custGeom>
                <a:avLst/>
                <a:gdLst>
                  <a:gd name="txL" fmla="*/ 0 w 39"/>
                  <a:gd name="txT" fmla="*/ 0 h 39"/>
                  <a:gd name="txR" fmla="*/ 39 w 39"/>
                  <a:gd name="txB" fmla="*/ 39 h 3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4" name="Freeform 508"/>
              <p:cNvSpPr/>
              <p:nvPr/>
            </p:nvSpPr>
            <p:spPr>
              <a:xfrm>
                <a:off x="3055" y="2362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5" name="Freeform 509"/>
              <p:cNvSpPr/>
              <p:nvPr/>
            </p:nvSpPr>
            <p:spPr>
              <a:xfrm>
                <a:off x="3063" y="236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6" name="Freeform 510"/>
              <p:cNvSpPr/>
              <p:nvPr/>
            </p:nvSpPr>
            <p:spPr>
              <a:xfrm>
                <a:off x="2814" y="247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7" name="Freeform 511"/>
              <p:cNvSpPr/>
              <p:nvPr/>
            </p:nvSpPr>
            <p:spPr>
              <a:xfrm>
                <a:off x="2821" y="2486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8" name="Freeform 512"/>
              <p:cNvSpPr/>
              <p:nvPr/>
            </p:nvSpPr>
            <p:spPr>
              <a:xfrm>
                <a:off x="2798" y="2274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9" name="Freeform 513"/>
              <p:cNvSpPr/>
              <p:nvPr/>
            </p:nvSpPr>
            <p:spPr>
              <a:xfrm>
                <a:off x="2805" y="2281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0" name="Freeform 514"/>
              <p:cNvSpPr/>
              <p:nvPr/>
            </p:nvSpPr>
            <p:spPr>
              <a:xfrm>
                <a:off x="2918" y="259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1" name="Freeform 515"/>
              <p:cNvSpPr/>
              <p:nvPr/>
            </p:nvSpPr>
            <p:spPr>
              <a:xfrm>
                <a:off x="2925" y="260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2" name="Freeform 516"/>
              <p:cNvSpPr/>
              <p:nvPr/>
            </p:nvSpPr>
            <p:spPr>
              <a:xfrm>
                <a:off x="2819" y="2655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3" name="Freeform 517"/>
              <p:cNvSpPr/>
              <p:nvPr/>
            </p:nvSpPr>
            <p:spPr>
              <a:xfrm>
                <a:off x="2827" y="2662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4" name="Freeform 518"/>
              <p:cNvSpPr/>
              <p:nvPr/>
            </p:nvSpPr>
            <p:spPr>
              <a:xfrm>
                <a:off x="3120" y="2711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5" name="Freeform 519"/>
              <p:cNvSpPr/>
              <p:nvPr/>
            </p:nvSpPr>
            <p:spPr>
              <a:xfrm>
                <a:off x="3128" y="271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6" name="Freeform 520"/>
              <p:cNvSpPr/>
              <p:nvPr/>
            </p:nvSpPr>
            <p:spPr>
              <a:xfrm>
                <a:off x="3136" y="2454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7" name="Freeform 521"/>
              <p:cNvSpPr/>
              <p:nvPr/>
            </p:nvSpPr>
            <p:spPr>
              <a:xfrm>
                <a:off x="3144" y="2462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8" name="Freeform 522"/>
              <p:cNvSpPr/>
              <p:nvPr/>
            </p:nvSpPr>
            <p:spPr>
              <a:xfrm>
                <a:off x="3139" y="2831"/>
                <a:ext cx="30" cy="29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9" name="Freeform 523"/>
              <p:cNvSpPr/>
              <p:nvPr/>
            </p:nvSpPr>
            <p:spPr>
              <a:xfrm>
                <a:off x="3147" y="2838"/>
                <a:ext cx="14" cy="15"/>
              </a:xfrm>
              <a:custGeom>
                <a:avLst/>
                <a:gdLst>
                  <a:gd name="txL" fmla="*/ 0 w 28"/>
                  <a:gd name="txT" fmla="*/ 0 h 30"/>
                  <a:gd name="txR" fmla="*/ 28 w 28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0" name="Freeform 524"/>
              <p:cNvSpPr/>
              <p:nvPr/>
            </p:nvSpPr>
            <p:spPr>
              <a:xfrm>
                <a:off x="3001" y="2926"/>
                <a:ext cx="29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1" name="Freeform 525"/>
              <p:cNvSpPr/>
              <p:nvPr/>
            </p:nvSpPr>
            <p:spPr>
              <a:xfrm>
                <a:off x="3008" y="293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2" name="Freeform 526"/>
              <p:cNvSpPr/>
              <p:nvPr/>
            </p:nvSpPr>
            <p:spPr>
              <a:xfrm>
                <a:off x="2878" y="295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3" name="Freeform 527"/>
              <p:cNvSpPr/>
              <p:nvPr/>
            </p:nvSpPr>
            <p:spPr>
              <a:xfrm>
                <a:off x="2885" y="2965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4" name="Freeform 528"/>
              <p:cNvSpPr/>
              <p:nvPr/>
            </p:nvSpPr>
            <p:spPr>
              <a:xfrm>
                <a:off x="2806" y="2879"/>
                <a:ext cx="30" cy="29"/>
              </a:xfrm>
              <a:custGeom>
                <a:avLst/>
                <a:gdLst>
                  <a:gd name="txL" fmla="*/ 0 w 60"/>
                  <a:gd name="txT" fmla="*/ 0 h 57"/>
                  <a:gd name="txR" fmla="*/ 60 w 60"/>
                  <a:gd name="txB" fmla="*/ 57 h 5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5" name="Freeform 529"/>
              <p:cNvSpPr/>
              <p:nvPr/>
            </p:nvSpPr>
            <p:spPr>
              <a:xfrm>
                <a:off x="2813" y="2886"/>
                <a:ext cx="15" cy="14"/>
              </a:xfrm>
              <a:custGeom>
                <a:avLst/>
                <a:gdLst>
                  <a:gd name="txL" fmla="*/ 0 w 30"/>
                  <a:gd name="txT" fmla="*/ 0 h 27"/>
                  <a:gd name="txR" fmla="*/ 30 w 30"/>
                  <a:gd name="txB" fmla="*/ 27 h 27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6" name="Freeform 530"/>
              <p:cNvSpPr/>
              <p:nvPr/>
            </p:nvSpPr>
            <p:spPr>
              <a:xfrm>
                <a:off x="2920" y="307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7" name="Freeform 531"/>
              <p:cNvSpPr/>
              <p:nvPr/>
            </p:nvSpPr>
            <p:spPr>
              <a:xfrm>
                <a:off x="2928" y="3078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8" name="Freeform 532"/>
              <p:cNvSpPr/>
              <p:nvPr/>
            </p:nvSpPr>
            <p:spPr>
              <a:xfrm>
                <a:off x="2865" y="320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9" name="Freeform 533"/>
              <p:cNvSpPr/>
              <p:nvPr/>
            </p:nvSpPr>
            <p:spPr>
              <a:xfrm>
                <a:off x="2872" y="3213"/>
                <a:ext cx="15" cy="15"/>
              </a:xfrm>
              <a:custGeom>
                <a:avLst/>
                <a:gdLst>
                  <a:gd name="txL" fmla="*/ 0 w 29"/>
                  <a:gd name="txT" fmla="*/ 0 h 30"/>
                  <a:gd name="txR" fmla="*/ 29 w 29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0" name="Freeform 534"/>
              <p:cNvSpPr/>
              <p:nvPr/>
            </p:nvSpPr>
            <p:spPr>
              <a:xfrm>
                <a:off x="2942" y="3332"/>
                <a:ext cx="30" cy="29"/>
              </a:xfrm>
              <a:custGeom>
                <a:avLst/>
                <a:gdLst>
                  <a:gd name="txL" fmla="*/ 0 w 59"/>
                  <a:gd name="txT" fmla="*/ 0 h 59"/>
                  <a:gd name="txR" fmla="*/ 59 w 59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1" name="Freeform 535"/>
              <p:cNvSpPr/>
              <p:nvPr/>
            </p:nvSpPr>
            <p:spPr>
              <a:xfrm>
                <a:off x="2949" y="3339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2" name="Freeform 536"/>
              <p:cNvSpPr/>
              <p:nvPr/>
            </p:nvSpPr>
            <p:spPr>
              <a:xfrm>
                <a:off x="3086" y="3252"/>
                <a:ext cx="30" cy="29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3" name="Freeform 537"/>
              <p:cNvSpPr/>
              <p:nvPr/>
            </p:nvSpPr>
            <p:spPr>
              <a:xfrm>
                <a:off x="3093" y="3259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4" name="Freeform 538"/>
              <p:cNvSpPr/>
              <p:nvPr/>
            </p:nvSpPr>
            <p:spPr>
              <a:xfrm>
                <a:off x="3083" y="300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5" name="Freeform 539"/>
              <p:cNvSpPr/>
              <p:nvPr/>
            </p:nvSpPr>
            <p:spPr>
              <a:xfrm>
                <a:off x="3090" y="3008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6" name="Freeform 540"/>
              <p:cNvSpPr/>
              <p:nvPr/>
            </p:nvSpPr>
            <p:spPr>
              <a:xfrm>
                <a:off x="3171" y="3193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7" name="Freeform 541"/>
              <p:cNvSpPr/>
              <p:nvPr/>
            </p:nvSpPr>
            <p:spPr>
              <a:xfrm>
                <a:off x="3178" y="3200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8" name="Freeform 542"/>
              <p:cNvSpPr/>
              <p:nvPr/>
            </p:nvSpPr>
            <p:spPr>
              <a:xfrm>
                <a:off x="3283" y="3094"/>
                <a:ext cx="30" cy="30"/>
              </a:xfrm>
              <a:custGeom>
                <a:avLst/>
                <a:gdLst>
                  <a:gd name="txL" fmla="*/ 0 w 58"/>
                  <a:gd name="txT" fmla="*/ 0 h 58"/>
                  <a:gd name="txR" fmla="*/ 58 w 58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9" name="Freeform 543"/>
              <p:cNvSpPr/>
              <p:nvPr/>
            </p:nvSpPr>
            <p:spPr>
              <a:xfrm>
                <a:off x="3291" y="3102"/>
                <a:ext cx="14" cy="14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0" name="Freeform 544"/>
              <p:cNvSpPr/>
              <p:nvPr/>
            </p:nvSpPr>
            <p:spPr>
              <a:xfrm>
                <a:off x="3280" y="3273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1" name="Freeform 545"/>
              <p:cNvSpPr/>
              <p:nvPr/>
            </p:nvSpPr>
            <p:spPr>
              <a:xfrm>
                <a:off x="3288" y="3280"/>
                <a:ext cx="15" cy="15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2" name="Freeform 546"/>
              <p:cNvSpPr/>
              <p:nvPr/>
            </p:nvSpPr>
            <p:spPr>
              <a:xfrm>
                <a:off x="3264" y="3390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3" name="Freeform 547"/>
              <p:cNvSpPr/>
              <p:nvPr/>
            </p:nvSpPr>
            <p:spPr>
              <a:xfrm>
                <a:off x="3272" y="339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4" name="Freeform 548"/>
              <p:cNvSpPr/>
              <p:nvPr/>
            </p:nvSpPr>
            <p:spPr>
              <a:xfrm>
                <a:off x="3480" y="3319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5" name="Freeform 549"/>
              <p:cNvSpPr/>
              <p:nvPr/>
            </p:nvSpPr>
            <p:spPr>
              <a:xfrm>
                <a:off x="3487" y="332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6" name="Freeform 550"/>
              <p:cNvSpPr/>
              <p:nvPr/>
            </p:nvSpPr>
            <p:spPr>
              <a:xfrm>
                <a:off x="3586" y="3398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7" name="Freeform 551"/>
              <p:cNvSpPr/>
              <p:nvPr/>
            </p:nvSpPr>
            <p:spPr>
              <a:xfrm>
                <a:off x="3594" y="3405"/>
                <a:ext cx="15" cy="15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8" name="Freeform 552"/>
              <p:cNvSpPr/>
              <p:nvPr/>
            </p:nvSpPr>
            <p:spPr>
              <a:xfrm>
                <a:off x="3541" y="3129"/>
                <a:ext cx="30" cy="30"/>
              </a:xfrm>
              <a:custGeom>
                <a:avLst/>
                <a:gdLst>
                  <a:gd name="txL" fmla="*/ 0 w 59"/>
                  <a:gd name="txT" fmla="*/ 0 h 60"/>
                  <a:gd name="txR" fmla="*/ 59 w 59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9" name="Freeform 553"/>
              <p:cNvSpPr/>
              <p:nvPr/>
            </p:nvSpPr>
            <p:spPr>
              <a:xfrm>
                <a:off x="3549" y="3136"/>
                <a:ext cx="14" cy="15"/>
              </a:xfrm>
              <a:custGeom>
                <a:avLst/>
                <a:gdLst>
                  <a:gd name="txL" fmla="*/ 0 w 29"/>
                  <a:gd name="txT" fmla="*/ 0 h 28"/>
                  <a:gd name="txR" fmla="*/ 29 w 29"/>
                  <a:gd name="txB" fmla="*/ 28 h 28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0" name="Freeform 554"/>
              <p:cNvSpPr/>
              <p:nvPr/>
            </p:nvSpPr>
            <p:spPr>
              <a:xfrm>
                <a:off x="3696" y="3110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1" name="Freeform 555"/>
              <p:cNvSpPr/>
              <p:nvPr/>
            </p:nvSpPr>
            <p:spPr>
              <a:xfrm>
                <a:off x="3703" y="3117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2" name="Freeform 556"/>
              <p:cNvSpPr/>
              <p:nvPr/>
            </p:nvSpPr>
            <p:spPr>
              <a:xfrm>
                <a:off x="3669" y="3257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3" name="Freeform 557"/>
              <p:cNvSpPr/>
              <p:nvPr/>
            </p:nvSpPr>
            <p:spPr>
              <a:xfrm>
                <a:off x="3677" y="326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4" name="Freeform 558"/>
              <p:cNvSpPr/>
              <p:nvPr/>
            </p:nvSpPr>
            <p:spPr>
              <a:xfrm>
                <a:off x="3693" y="3382"/>
                <a:ext cx="30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5" name="Freeform 559"/>
              <p:cNvSpPr/>
              <p:nvPr/>
            </p:nvSpPr>
            <p:spPr>
              <a:xfrm>
                <a:off x="3701" y="3390"/>
                <a:ext cx="14" cy="14"/>
              </a:xfrm>
              <a:custGeom>
                <a:avLst/>
                <a:gdLst>
                  <a:gd name="txL" fmla="*/ 0 w 28"/>
                  <a:gd name="txT" fmla="*/ 0 h 29"/>
                  <a:gd name="txR" fmla="*/ 28 w 28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6" name="Freeform 560"/>
              <p:cNvSpPr/>
              <p:nvPr/>
            </p:nvSpPr>
            <p:spPr>
              <a:xfrm>
                <a:off x="3842" y="3409"/>
                <a:ext cx="30" cy="30"/>
              </a:xfrm>
              <a:custGeom>
                <a:avLst/>
                <a:gdLst>
                  <a:gd name="txL" fmla="*/ 0 w 60"/>
                  <a:gd name="txT" fmla="*/ 0 h 58"/>
                  <a:gd name="txR" fmla="*/ 60 w 60"/>
                  <a:gd name="txB" fmla="*/ 58 h 5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7" name="Freeform 561"/>
              <p:cNvSpPr/>
              <p:nvPr/>
            </p:nvSpPr>
            <p:spPr>
              <a:xfrm>
                <a:off x="3850" y="3417"/>
                <a:ext cx="15" cy="14"/>
              </a:xfrm>
              <a:custGeom>
                <a:avLst/>
                <a:gdLst>
                  <a:gd name="txL" fmla="*/ 0 w 30"/>
                  <a:gd name="txT" fmla="*/ 0 h 28"/>
                  <a:gd name="txR" fmla="*/ 30 w 30"/>
                  <a:gd name="txB" fmla="*/ 28 h 28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8" name="Freeform 562"/>
              <p:cNvSpPr/>
              <p:nvPr/>
            </p:nvSpPr>
            <p:spPr>
              <a:xfrm>
                <a:off x="3869" y="3310"/>
                <a:ext cx="30" cy="30"/>
              </a:xfrm>
              <a:custGeom>
                <a:avLst/>
                <a:gdLst>
                  <a:gd name="txL" fmla="*/ 0 w 60"/>
                  <a:gd name="txT" fmla="*/ 0 h 59"/>
                  <a:gd name="txR" fmla="*/ 60 w 60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9" name="Freeform 563"/>
              <p:cNvSpPr/>
              <p:nvPr/>
            </p:nvSpPr>
            <p:spPr>
              <a:xfrm>
                <a:off x="3876" y="3318"/>
                <a:ext cx="15" cy="14"/>
              </a:xfrm>
              <a:custGeom>
                <a:avLst/>
                <a:gdLst>
                  <a:gd name="txL" fmla="*/ 0 w 30"/>
                  <a:gd name="txT" fmla="*/ 0 h 29"/>
                  <a:gd name="txR" fmla="*/ 30 w 30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0" name="Freeform 564"/>
              <p:cNvSpPr/>
              <p:nvPr/>
            </p:nvSpPr>
            <p:spPr>
              <a:xfrm>
                <a:off x="3869" y="3182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1" name="Freeform 565"/>
              <p:cNvSpPr/>
              <p:nvPr/>
            </p:nvSpPr>
            <p:spPr>
              <a:xfrm>
                <a:off x="3876" y="3189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2" name="Freeform 566"/>
              <p:cNvSpPr/>
              <p:nvPr/>
            </p:nvSpPr>
            <p:spPr>
              <a:xfrm>
                <a:off x="2809" y="3310"/>
                <a:ext cx="29" cy="30"/>
              </a:xfrm>
              <a:custGeom>
                <a:avLst/>
                <a:gdLst>
                  <a:gd name="txL" fmla="*/ 0 w 58"/>
                  <a:gd name="txT" fmla="*/ 0 h 59"/>
                  <a:gd name="txR" fmla="*/ 58 w 58"/>
                  <a:gd name="txB" fmla="*/ 59 h 59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3" name="Freeform 567"/>
              <p:cNvSpPr/>
              <p:nvPr/>
            </p:nvSpPr>
            <p:spPr>
              <a:xfrm>
                <a:off x="2816" y="3318"/>
                <a:ext cx="15" cy="14"/>
              </a:xfrm>
              <a:custGeom>
                <a:avLst/>
                <a:gdLst>
                  <a:gd name="txL" fmla="*/ 0 w 29"/>
                  <a:gd name="txT" fmla="*/ 0 h 29"/>
                  <a:gd name="txR" fmla="*/ 29 w 29"/>
                  <a:gd name="txB" fmla="*/ 29 h 29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4" name="Freeform 568"/>
              <p:cNvSpPr/>
              <p:nvPr/>
            </p:nvSpPr>
            <p:spPr>
              <a:xfrm>
                <a:off x="2947" y="2236"/>
                <a:ext cx="30" cy="30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5" name="Freeform 569"/>
              <p:cNvSpPr/>
              <p:nvPr/>
            </p:nvSpPr>
            <p:spPr>
              <a:xfrm>
                <a:off x="2954" y="2244"/>
                <a:ext cx="15" cy="15"/>
              </a:xfrm>
              <a:custGeom>
                <a:avLst/>
                <a:gdLst>
                  <a:gd name="txL" fmla="*/ 0 w 30"/>
                  <a:gd name="txT" fmla="*/ 0 h 30"/>
                  <a:gd name="txR" fmla="*/ 30 w 30"/>
                  <a:gd name="txB" fmla="*/ 30 h 30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10245" name="Group 570"/>
          <p:cNvGrpSpPr/>
          <p:nvPr/>
        </p:nvGrpSpPr>
        <p:grpSpPr>
          <a:xfrm>
            <a:off x="5486400" y="5486400"/>
            <a:ext cx="946150" cy="1135063"/>
            <a:chOff x="685" y="3072"/>
            <a:chExt cx="596" cy="715"/>
          </a:xfrm>
        </p:grpSpPr>
        <p:pic>
          <p:nvPicPr>
            <p:cNvPr id="10258" name="Picture 571" descr="Hinh 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403214">
              <a:off x="864" y="3072"/>
              <a:ext cx="273" cy="5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9" name="Picture 572" descr="Hinh 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2071842">
              <a:off x="685" y="3211"/>
              <a:ext cx="273" cy="5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0" name="Picture 573" descr="Hinh 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63916">
              <a:off x="1008" y="3216"/>
              <a:ext cx="273" cy="52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46" name="Picture 574" descr="addemoticons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6067425"/>
            <a:ext cx="127635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575" descr="addemoticons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067425"/>
            <a:ext cx="127635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576" descr="addemoticons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6067425"/>
            <a:ext cx="127635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5" descr="0830js5b15daddi012pz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81200"/>
            <a:ext cx="762000" cy="3505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50" name="Group 578"/>
          <p:cNvGrpSpPr/>
          <p:nvPr/>
        </p:nvGrpSpPr>
        <p:grpSpPr>
          <a:xfrm>
            <a:off x="2743200" y="5410200"/>
            <a:ext cx="946150" cy="1135063"/>
            <a:chOff x="685" y="3072"/>
            <a:chExt cx="596" cy="715"/>
          </a:xfrm>
        </p:grpSpPr>
        <p:pic>
          <p:nvPicPr>
            <p:cNvPr id="10255" name="Picture 579" descr="Hinh 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403214">
              <a:off x="864" y="3072"/>
              <a:ext cx="273" cy="5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6" name="Picture 580" descr="Hinh 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2071842">
              <a:off x="685" y="3211"/>
              <a:ext cx="273" cy="5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7" name="Picture 581" descr="Hinh 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63916">
              <a:off x="1008" y="3216"/>
              <a:ext cx="273" cy="52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51" name="Picture 5" descr="0830js5b15daddi012pz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3352800"/>
            <a:ext cx="7620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5" descr="0830js5b15daddi012pz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685800"/>
            <a:ext cx="5334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Picture 5" descr="0830js5b15daddi012pz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19200"/>
            <a:ext cx="6858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4" name="WordArt 585"/>
          <p:cNvSpPr>
            <a:spLocks noTextEdit="1"/>
          </p:cNvSpPr>
          <p:nvPr/>
        </p:nvSpPr>
        <p:spPr>
          <a:xfrm>
            <a:off x="228600" y="1981200"/>
            <a:ext cx="8610600" cy="2819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Avant" pitchFamily="34" charset="0"/>
                <a:ea typeface=".VnAvant" pitchFamily="34" charset="0"/>
              </a:rPr>
              <a:t>Trò chơi</a:t>
            </a:r>
            <a:endParaRPr lang="en-US" sz="3600" b="1" spc="-360">
              <a:ln w="127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Avant" pitchFamily="34" charset="0"/>
              <a:ea typeface=".VnAvant" pitchFamily="34" charset="0"/>
            </a:endParaRPr>
          </a:p>
          <a:p>
            <a:pPr algn="ctr"/>
            <a:r>
              <a:rPr lang="en-US" sz="3600" b="1" spc="-360">
                <a:ln w="127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Avant" pitchFamily="34" charset="0"/>
                <a:ea typeface=".VnAvant" pitchFamily="34" charset="0"/>
              </a:rPr>
              <a:t>" Tay ai khéo"</a:t>
            </a:r>
            <a:endParaRPr lang="en-US" sz="3600" b="1" spc="-360">
              <a:ln w="127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Avant" pitchFamily="34" charset="0"/>
              <a:ea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CUSTOM_TIMING_USED" val="1"/>
  <p:tag name="GENSWF_SLIDE_TITLE" val="gioi thie"/>
  <p:tag name="ISPRING_SLIDE_INDENT_LEVEL" val="0"/>
  <p:tag name="GENSWF_ADVANCE_TIME" val="12.334"/>
  <p:tag name="TIMING" val="|4.07"/>
  <p:tag name="ISPRING_SLIDE_ID_2" val="{84C689EA-FC41-4981-AE7A-31715EC3818F}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379</Words>
  <Application>WPS Slides</Application>
  <PresentationFormat>On-screen Show (4:3)</PresentationFormat>
  <Paragraphs>46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Tahoma</vt:lpstr>
      <vt:lpstr>Calibri</vt:lpstr>
      <vt:lpstr>Times New Roman</vt:lpstr>
      <vt:lpstr>.VnAvant</vt:lpstr>
      <vt:lpstr>Segoe Print</vt:lpstr>
      <vt:lpstr>Microsoft YaHei</vt:lpstr>
      <vt:lpstr>Arial Unicode MS</vt:lpstr>
      <vt:lpstr>Textured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ncdinh</dc:creator>
  <cp:lastModifiedBy>ACER</cp:lastModifiedBy>
  <cp:revision>36</cp:revision>
  <dcterms:created xsi:type="dcterms:W3CDTF">2009-07-02T02:36:24Z</dcterms:created>
  <dcterms:modified xsi:type="dcterms:W3CDTF">2025-04-23T13:01:15Z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A0DAC89A42004D2FA0DBAD5AB38B355B_13</vt:lpwstr>
  </property>
  <property fmtid="{D5CDD505-2E9C-101B-9397-08002B2CF9AE}" pid="3" name="KSOProductBuildVer">
    <vt:lpwstr>1033-12.2.0.20795</vt:lpwstr>
  </property>
</Properties>
</file>