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60" r:id="rId5"/>
    <p:sldId id="262" r:id="rId6"/>
    <p:sldId id="263" r:id="rId7"/>
    <p:sldId id="264" r:id="rId8"/>
    <p:sldId id="265" r:id="rId9"/>
    <p:sldId id="266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C90EC-4A4B-45E8-9F24-F2E0BC01DE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06097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561AA-7AB5-4AF5-BACE-092F9A0A05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390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B8E64-74F9-4B4C-A29C-E8AF603ED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0075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935A3-B31A-42E0-9F7B-5230E814F8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993614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30243-B6FF-44FB-8DE0-0E705F8BD4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674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B561E-648E-4D08-8018-B42BFED570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889666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DF67-0753-48D9-9260-3D4531C970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98667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C3219-719F-4CA4-806A-60FCE79D07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29820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B991B-A232-4424-BD4E-209CCB092F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003998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9FFBE-5CD9-450C-948F-49C800681F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23669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A2E90-97B9-4BBF-A9AC-2E45873219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0467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AAFEB0-8169-4DCA-A837-4A148E7060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609600" y="1066800"/>
            <a:ext cx="80010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-98425" y="1301750"/>
            <a:ext cx="947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333399">
                    <a:lumMod val="75000"/>
                  </a:srgbClr>
                </a:solidFill>
                <a:latin typeface="Times New Roman" pitchFamily="18" charset="0"/>
              </a:rPr>
              <a:t>TRƯỜNG MẦM NON HOA HỒNG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09637" y="1756488"/>
            <a:ext cx="7458075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Lĩnh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vực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triển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xã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hội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tài:Dạy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kỹ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756" y="4464922"/>
            <a:ext cx="617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Đối tượng: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6600CC"/>
                </a:solidFill>
                <a:latin typeface="Times New Roman" pitchFamily="18" charset="0"/>
              </a:rPr>
              <a:t> 25-36 </a:t>
            </a:r>
            <a:r>
              <a:rPr lang="en-US" sz="2800" b="1" dirty="0" err="1">
                <a:solidFill>
                  <a:srgbClr val="6600CC"/>
                </a:solidFill>
                <a:latin typeface="Times New Roman" pitchFamily="18" charset="0"/>
              </a:rPr>
              <a:t>tháng</a:t>
            </a:r>
            <a:endParaRPr lang="en-US" sz="2800" b="1" dirty="0">
              <a:solidFill>
                <a:srgbClr val="6600CC"/>
              </a:solidFill>
              <a:latin typeface="Times New Roman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52400" y="563880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Giáo viên 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Nguyễn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Liễu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79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repeatCount="indefinite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y2mate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023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áo Dục Mầm Non - Không Đi Theo Hay Nhận Quà Của Người Lạ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92896" y="0"/>
            <a:ext cx="1612979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10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53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2" descr="80%"/>
          <p:cNvSpPr>
            <a:spLocks noChangeArrowheads="1" noChangeShapeType="1" noTextEdit="1"/>
          </p:cNvSpPr>
          <p:nvPr/>
        </p:nvSpPr>
        <p:spPr bwMode="auto">
          <a:xfrm>
            <a:off x="914400" y="2590800"/>
            <a:ext cx="761804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T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RÒ CHƠI </a:t>
            </a:r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:</a:t>
            </a:r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80">
                  <a:fgClr>
                    <a:srgbClr val="6600FF"/>
                  </a:fgClr>
                  <a:bgClr>
                    <a:srgbClr val="FFFFFF"/>
                  </a:bgClr>
                </a:pattFill>
              </a:rPr>
              <a:t>RUNG CHUÔNG VÀNG</a:t>
            </a:r>
          </a:p>
        </p:txBody>
      </p:sp>
      <p:pic>
        <p:nvPicPr>
          <p:cNvPr id="14342" name="Picture 6" descr="Micke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810000"/>
            <a:ext cx="24384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2176"/>
            <a:ext cx="3276600" cy="233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Heart 9"/>
          <p:cNvSpPr/>
          <p:nvPr/>
        </p:nvSpPr>
        <p:spPr>
          <a:xfrm>
            <a:off x="251520" y="4232951"/>
            <a:ext cx="3273005" cy="2594614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Heart 10"/>
          <p:cNvSpPr/>
          <p:nvPr/>
        </p:nvSpPr>
        <p:spPr>
          <a:xfrm>
            <a:off x="5791200" y="4189971"/>
            <a:ext cx="3240360" cy="2625049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23549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835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22" y="-5052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069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Heart 1"/>
          <p:cNvSpPr/>
          <p:nvPr/>
        </p:nvSpPr>
        <p:spPr>
          <a:xfrm>
            <a:off x="2267744" y="116632"/>
            <a:ext cx="3600400" cy="2880320"/>
          </a:xfrm>
          <a:prstGeom prst="hear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931" y="30175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cho quà chúng mình phải làm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7829" y="3713776"/>
            <a:ext cx="6381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Cảm ơn và nhận quà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4355429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Cảm ơn và không nhận quà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8745" y="4965565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Không cảm ơn và không nhận quà</a:t>
            </a:r>
          </a:p>
        </p:txBody>
      </p:sp>
      <p:pic>
        <p:nvPicPr>
          <p:cNvPr id="9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6269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2239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2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3322637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-61601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565583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10" y="5718175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636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90194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bắt bạn đi con sẽ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7135" y="3717032"/>
            <a:ext cx="5621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Để người lạ kéo bạn đi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135" y="4321626"/>
            <a:ext cx="7545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Kêu cứu đẩy người lạ ra và kéo bạn lại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6341" y="4935190"/>
            <a:ext cx="768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Kêu cứu và để cho người lạ kéo bạn đi</a:t>
            </a:r>
          </a:p>
        </p:txBody>
      </p:sp>
      <p:pic>
        <p:nvPicPr>
          <p:cNvPr id="6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5137" y="157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97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75" y="188640"/>
            <a:ext cx="329247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" y="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2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6" y="5589240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7" y="43439"/>
            <a:ext cx="1719263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7" y="2841353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người lạ đến đón bạn bạn phải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195" y="364502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Không đi theo người lạ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2195" y="439173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2: Đi theo người lạ</a:t>
            </a:r>
          </a:p>
        </p:txBody>
      </p:sp>
      <p:pic>
        <p:nvPicPr>
          <p:cNvPr id="5" name="y2mate (mp3cut.net) (7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805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y2mate (mp3cut.net) (6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162880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kern="0">
                <a:solidFill>
                  <a:srgbClr val="0000FF"/>
                </a:solidFill>
                <a:ea typeface="+mj-ea"/>
              </a:rPr>
              <a:t>Xin chân thành cảm ơn quý cô giáo </a:t>
            </a:r>
            <a:br>
              <a:rPr lang="en-US" sz="2800" b="1" i="1" kern="0">
                <a:solidFill>
                  <a:srgbClr val="0000FF"/>
                </a:solidFill>
                <a:ea typeface="+mj-ea"/>
              </a:rPr>
            </a:br>
            <a:r>
              <a:rPr lang="en-US" sz="2800" b="1" i="1" kern="0">
                <a:solidFill>
                  <a:srgbClr val="0000FF"/>
                </a:solidFill>
                <a:ea typeface="+mj-ea"/>
              </a:rPr>
              <a:t>Chúc các bé chăm ngoan.</a:t>
            </a:r>
            <a:r>
              <a:rPr lang="en-US" sz="2800" kern="0">
                <a:solidFill>
                  <a:srgbClr val="0000FF"/>
                </a:solidFill>
                <a:ea typeface="+mj-ea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481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67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/object&gt;&lt;object type=&quot;8&quot; unique_id=&quot;1002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160</Words>
  <Application>Microsoft Office PowerPoint</Application>
  <PresentationFormat>On-screen Show (4:3)</PresentationFormat>
  <Paragraphs>21</Paragraphs>
  <Slides>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tgcomvietnam.com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137LETHANHNGHI</dc:creator>
  <cp:lastModifiedBy>Administrator</cp:lastModifiedBy>
  <cp:revision>18</cp:revision>
  <dcterms:created xsi:type="dcterms:W3CDTF">2020-11-07T13:45:42Z</dcterms:created>
  <dcterms:modified xsi:type="dcterms:W3CDTF">2025-04-22T15:00:24Z</dcterms:modified>
</cp:coreProperties>
</file>