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wmv" ContentType="video/x-ms-wmv"/>
  <Default Extension="wma" ContentType="audio/x-ms-wma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72" r:id="rId4"/>
    <p:sldId id="267" r:id="rId5"/>
    <p:sldId id="264" r:id="rId6"/>
    <p:sldId id="269" r:id="rId7"/>
    <p:sldId id="263" r:id="rId8"/>
    <p:sldId id="271" r:id="rId9"/>
    <p:sldId id="265" r:id="rId10"/>
    <p:sldId id="274" r:id="rId11"/>
    <p:sldId id="262" r:id="rId12"/>
    <p:sldId id="261" r:id="rId13"/>
  </p:sldIdLst>
  <p:sldSz cx="9144000" cy="6858000" type="screen4x3"/>
  <p:notesSz cx="6858000" cy="9144000"/>
  <p:custDataLst>
    <p:tags r:id="rId1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336" y="1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7" Type="http://schemas.openxmlformats.org/officeDocument/2006/relationships/tags" Target="tags/tag1.xml"/><Relationship Id="rId16" Type="http://schemas.openxmlformats.org/officeDocument/2006/relationships/tableStyles" Target="tableStyles.xml"/><Relationship Id="rId15" Type="http://schemas.openxmlformats.org/officeDocument/2006/relationships/viewProps" Target="viewProps.xml"/><Relationship Id="rId14" Type="http://schemas.openxmlformats.org/officeDocument/2006/relationships/presProps" Target="presProps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2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3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4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 useBgFill="1">
          <p:nvSpPr>
            <p:cNvPr id="15" name="Freeform 10"/>
            <p:cNvSpPr/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B8A7C-4164-4D4B-A76C-3A245A67CE1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C3FB3-27BF-4BA3-A494-BEE3504333D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B8A7C-4164-4D4B-A76C-3A245A67CE1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C3FB3-27BF-4BA3-A494-BEE3504333D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 showMasterSp="0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B8A7C-4164-4D4B-A76C-3A245A67CE1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C3FB3-27BF-4BA3-A494-BEE3504333D6}" type="slidenum">
              <a:rPr lang="en-US" smtClean="0"/>
            </a:fld>
            <a:endParaRPr lang="en-US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7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8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9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 useBgFill="1">
          <p:nvSpPr>
            <p:cNvPr id="20" name="Freeform 19"/>
            <p:cNvSpPr/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B8A7C-4164-4D4B-A76C-3A245A67CE1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C3FB3-27BF-4BA3-A494-BEE3504333D6}" type="slidenum">
              <a:rPr lang="en-US" smtClean="0"/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/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0" name="Freeform 18"/>
          <p:cNvSpPr/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1" name="Freeform 22"/>
          <p:cNvSpPr/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2" name="Freeform 26"/>
          <p:cNvSpPr/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 useBgFill="1">
        <p:nvSpPr>
          <p:cNvPr id="13" name="Freeform 10"/>
          <p:cNvSpPr/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B8A7C-4164-4D4B-A76C-3A245A67CE1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C3FB3-27BF-4BA3-A494-BEE3504333D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B8A7C-4164-4D4B-A76C-3A245A67CE1F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C3FB3-27BF-4BA3-A494-BEE3504333D6}" type="slidenum">
              <a:rPr lang="en-US" smtClean="0"/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B8A7C-4164-4D4B-A76C-3A245A67CE1F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C3FB3-27BF-4BA3-A494-BEE3504333D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B8A7C-4164-4D4B-A76C-3A245A67CE1F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C3FB3-27BF-4BA3-A494-BEE3504333D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8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9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 useBgFill="1">
          <p:nvSpPr>
            <p:cNvPr id="11" name="Freeform 10"/>
            <p:cNvSpPr/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B8A7C-4164-4D4B-A76C-3A245A67CE1F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C3FB3-27BF-4BA3-A494-BEE3504333D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 showMasterSp="0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B8A7C-4164-4D4B-A76C-3A245A67CE1F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C3FB3-27BF-4BA3-A494-BEE3504333D6}" type="slidenum">
              <a:rPr lang="en-US" smtClean="0"/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6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7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8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 useBgFill="1">
          <p:nvSpPr>
            <p:cNvPr id="29" name="Freeform 28"/>
            <p:cNvSpPr/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 showMasterSp="0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2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3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 useBgFill="1">
          <p:nvSpPr>
            <p:cNvPr id="14" name="Freeform 10"/>
            <p:cNvSpPr/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B8A7C-4164-4D4B-A76C-3A245A67CE1F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C3FB3-27BF-4BA3-A494-BEE3504333D6}" type="slidenum">
              <a:rPr lang="en-US" smtClean="0"/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9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0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 useBgFill="1">
          <p:nvSpPr>
            <p:cNvPr id="21" name="Freeform 10"/>
            <p:cNvSpPr/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41FB8A7C-4164-4D4B-A76C-3A245A67CE1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1FC3FB3-27BF-4BA3-A494-BEE3504333D6}" type="slidenum">
              <a:rPr lang="en-US" smtClean="0"/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anose="05050102010706020507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58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anose="05050102010706020507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98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anose="05050102010706020507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anose="05050102010706020507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anose="05050102010706020507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5"/>
        </a:spcBef>
        <a:buClr>
          <a:schemeClr val="accent1"/>
        </a:buClr>
        <a:buFont typeface="Symbol" panose="05050102010706020507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5"/>
        </a:spcBef>
        <a:buClr>
          <a:schemeClr val="accent1"/>
        </a:buClr>
        <a:buFont typeface="Symbol" panose="05050102010706020507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5"/>
        </a:spcBef>
        <a:buClr>
          <a:schemeClr val="accent1"/>
        </a:buClr>
        <a:buFont typeface="Symbol" panose="05050102010706020507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5"/>
        </a:spcBef>
        <a:buClr>
          <a:schemeClr val="accent1"/>
        </a:buClr>
        <a:buFont typeface="Symbol" panose="05050102010706020507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audio1.wav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6.png"/><Relationship Id="rId3" Type="http://schemas.microsoft.com/office/2007/relationships/media" Target="../media/media5.wma"/><Relationship Id="rId2" Type="http://schemas.openxmlformats.org/officeDocument/2006/relationships/audio" Target="../media/media5.wma"/><Relationship Id="rId1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.png"/><Relationship Id="rId2" Type="http://schemas.microsoft.com/office/2007/relationships/media" Target="../media/media1.wmv"/><Relationship Id="rId1" Type="http://schemas.openxmlformats.org/officeDocument/2006/relationships/video" Target="../media/media1.wmv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5.png"/><Relationship Id="rId2" Type="http://schemas.microsoft.com/office/2007/relationships/media" Target="../media/media2.wmv"/><Relationship Id="rId1" Type="http://schemas.openxmlformats.org/officeDocument/2006/relationships/video" Target="../media/media2.wmv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6.png"/><Relationship Id="rId3" Type="http://schemas.microsoft.com/office/2007/relationships/media" Target="../media/media3.wma"/><Relationship Id="rId2" Type="http://schemas.openxmlformats.org/officeDocument/2006/relationships/audio" Target="../media/media3.wma"/><Relationship Id="rId1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7.png"/><Relationship Id="rId2" Type="http://schemas.microsoft.com/office/2007/relationships/media" Target="../media/media4.wmv"/><Relationship Id="rId1" Type="http://schemas.openxmlformats.org/officeDocument/2006/relationships/video" Target="../media/media4.wmv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576" y="908720"/>
            <a:ext cx="7772400" cy="1780108"/>
          </a:xfrm>
        </p:spPr>
        <p:txBody>
          <a:bodyPr>
            <a:prstTxWarp prst="textChevron">
              <a:avLst/>
            </a:prstTxWarp>
          </a:bodyPr>
          <a:lstStyle/>
          <a:p>
            <a:r>
              <a:rPr lang="en-US" b="1" cap="all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Dạy trẻ kỹ năng sống</a:t>
            </a:r>
            <a:br>
              <a:rPr lang="en-US" b="1" cap="all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cap="all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phân loại rác </a:t>
            </a:r>
            <a:endParaRPr lang="en-US" b="1" cap="all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7504" y="3556000"/>
            <a:ext cx="8712968" cy="1889223"/>
          </a:xfrm>
        </p:spPr>
        <p:txBody>
          <a:bodyPr>
            <a:noAutofit/>
          </a:bodyPr>
          <a:lstStyle/>
          <a:p>
            <a:endParaRPr lang="en-US" sz="3600" b="1">
              <a:solidFill>
                <a:schemeClr val="accent6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randomBar dir="vert"/>
    <p:sndAc>
      <p:stSnd>
        <p:snd r:embed="rId2" name="applause.wav"/>
      </p:stSnd>
    </p:sndAc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2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92770" y="2200870"/>
            <a:ext cx="89644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KPKH: PHÂN LOẠI PHẾ THẢI</a:t>
            </a:r>
            <a:endParaRPr lang="en-US" sz="4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NOI NHAC MOI TRUONG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660232" y="5589240"/>
            <a:ext cx="609600" cy="60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286488" y="563089"/>
            <a:ext cx="65710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all" spc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CHUYêN đề: PTNT</a:t>
            </a:r>
            <a:endParaRPr lang="en-US" sz="5400" b="1" cap="all" spc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01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IP DI THUC TE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2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86488" y="563089"/>
            <a:ext cx="65710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all" spc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CHUYêN đề: PTNT</a:t>
            </a:r>
            <a:endParaRPr lang="en-US" sz="5400" b="1" cap="all" spc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2770" y="2200870"/>
            <a:ext cx="89644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KPKH: PHÂN LOẠI PHẾ THẢI</a:t>
            </a:r>
            <a:endParaRPr lang="en-US" sz="4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TAC HAI RAC THAI CHUAN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2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43608" y="563089"/>
            <a:ext cx="65710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all" spc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CHUYêN đề: PTNT</a:t>
            </a:r>
            <a:endParaRPr lang="en-US" sz="5400" b="1" cap="all" spc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2770" y="2200870"/>
            <a:ext cx="89644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KPKH: PHÂN LOẠI PHẾ THẢI</a:t>
            </a:r>
            <a:endParaRPr lang="en-US" sz="4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2" cy="6858000"/>
          </a:xfrm>
          <a:prstGeom prst="rect">
            <a:avLst/>
          </a:prstGeom>
        </p:spPr>
      </p:pic>
      <p:pic>
        <p:nvPicPr>
          <p:cNvPr id="5" name="baif hat MOI TRUONG XANH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286484" y="764704"/>
            <a:ext cx="65710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all" spc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CHUYêN đề: PTNT</a:t>
            </a:r>
            <a:endParaRPr lang="en-US" sz="5400" b="1" cap="all" spc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92770" y="2200870"/>
            <a:ext cx="89644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KPKH: PHÂN LOẠI PHẾ THẢI</a:t>
            </a:r>
            <a:endParaRPr lang="en-US" sz="4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36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2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86484" y="836712"/>
            <a:ext cx="65710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all" spc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CHUYêN đề: PTNT</a:t>
            </a:r>
            <a:endParaRPr lang="en-US" sz="5400" b="1" cap="all" spc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9512" y="2309971"/>
            <a:ext cx="89644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KPKH: PHÂN LOẠI PHẾ THẢI</a:t>
            </a:r>
            <a:endParaRPr lang="en-US" sz="4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-99392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4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2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92770" y="2200870"/>
            <a:ext cx="89644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KPKH: PHÂN LOẠI PHẾ THẢI</a:t>
            </a:r>
            <a:endParaRPr lang="en-US" sz="4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86488" y="563089"/>
            <a:ext cx="65710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all" spc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CHUYêN đề: PTNT</a:t>
            </a:r>
            <a:endParaRPr lang="en-US" sz="5400" b="1" cap="all" spc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MMPROD_NEXTUNIQUEID" val="10009"/>
  <p:tag name="MMPROD_UIDATA" val="&lt;database version=&quot;10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 - &amp;quot;CHÀO MỪNG CÁC CÔ GIÁO VỀ DỰ CHUYÊN ĐỀ &amp;quot;&quot;/&gt;&lt;property id=&quot;20307&quot; value=&quot;256&quot;/&gt;&lt;/object&gt;&lt;object type=&quot;3&quot; unique_id=&quot;10074&quot;&gt;&lt;property id=&quot;20148&quot; value=&quot;5&quot;/&gt;&lt;property id=&quot;20300&quot; value=&quot;Slide 11&quot;/&gt;&lt;property id=&quot;20307&quot; value=&quot;261&quot;/&gt;&lt;/object&gt;&lt;object type=&quot;3&quot; unique_id=&quot;10131&quot;&gt;&lt;property id=&quot;20148&quot; value=&quot;5&quot;/&gt;&lt;property id=&quot;20300&quot; value=&quot;Slide 6&quot;/&gt;&lt;property id=&quot;20307&quot; value=&quot;263&quot;/&gt;&lt;/object&gt;&lt;object type=&quot;3&quot; unique_id=&quot;10132&quot;&gt;&lt;property id=&quot;20148&quot; value=&quot;5&quot;/&gt;&lt;property id=&quot;20300&quot; value=&quot;Slide 10&quot;/&gt;&lt;property id=&quot;20307&quot; value=&quot;262&quot;/&gt;&lt;/object&gt;&lt;object type=&quot;3&quot; unique_id=&quot;10160&quot;&gt;&lt;property id=&quot;20148&quot; value=&quot;5&quot;/&gt;&lt;property id=&quot;20300&quot; value=&quot;Slide 4&quot;/&gt;&lt;property id=&quot;20307&quot; value=&quot;264&quot;/&gt;&lt;/object&gt;&lt;object type=&quot;3&quot; unique_id=&quot;10242&quot;&gt;&lt;property id=&quot;20148&quot; value=&quot;5&quot;/&gt;&lt;property id=&quot;20300&quot; value=&quot;Slide 3&quot;/&gt;&lt;property id=&quot;20307&quot; value=&quot;267&quot;/&gt;&lt;/object&gt;&lt;object type=&quot;3&quot; unique_id=&quot;10243&quot;&gt;&lt;property id=&quot;20148&quot; value=&quot;5&quot;/&gt;&lt;property id=&quot;20300&quot; value=&quot;Slide 5&quot;/&gt;&lt;property id=&quot;20307&quot; value=&quot;269&quot;/&gt;&lt;/object&gt;&lt;object type=&quot;3&quot; unique_id=&quot;10244&quot;&gt;&lt;property id=&quot;20148&quot; value=&quot;5&quot;/&gt;&lt;property id=&quot;20300&quot; value=&quot;Slide 7&quot;/&gt;&lt;property id=&quot;20307&quot; value=&quot;271&quot;/&gt;&lt;/object&gt;&lt;object type=&quot;3&quot; unique_id=&quot;10245&quot;&gt;&lt;property id=&quot;20148&quot; value=&quot;5&quot;/&gt;&lt;property id=&quot;20300&quot; value=&quot;Slide 8&quot;/&gt;&lt;property id=&quot;20307&quot; value=&quot;265&quot;/&gt;&lt;/object&gt;&lt;object type=&quot;3&quot; unique_id=&quot;10282&quot;&gt;&lt;property id=&quot;20148&quot; value=&quot;5&quot;/&gt;&lt;property id=&quot;20300&quot; value=&quot;Slide 2&quot;/&gt;&lt;property id=&quot;20307&quot; value=&quot;272&quot;/&gt;&lt;/object&gt;&lt;object type=&quot;3&quot; unique_id=&quot;10367&quot;&gt;&lt;property id=&quot;20148&quot; value=&quot;5&quot;/&gt;&lt;property id=&quot;20300&quot; value=&quot;Slide 9&quot;/&gt;&lt;property id=&quot;20307&quot; value=&quot;274&quot;/&gt;&lt;/object&gt;&lt;/object&gt;&lt;/object&gt;&lt;/database&gt;"/>
  <p:tag name="SECTOMILLISECCONVERTED" val="1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aveform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>
            <a:fillRect/>
          </a:stretch>
        </a:blip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0</TotalTime>
  <Words>269</Words>
  <Application>WPS Slides</Application>
  <PresentationFormat>On-screen Show (4:3)</PresentationFormat>
  <Paragraphs>26</Paragraphs>
  <Slides>11</Slides>
  <Notes>0</Notes>
  <HiddenSlides>0</HiddenSlides>
  <MMClips>5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11</vt:i4>
      </vt:variant>
    </vt:vector>
  </HeadingPairs>
  <TitlesOfParts>
    <vt:vector size="21" baseType="lpstr">
      <vt:lpstr>Arial</vt:lpstr>
      <vt:lpstr>SimSun</vt:lpstr>
      <vt:lpstr>Wingdings</vt:lpstr>
      <vt:lpstr>Symbol</vt:lpstr>
      <vt:lpstr>Times New Roman</vt:lpstr>
      <vt:lpstr>Candara</vt:lpstr>
      <vt:lpstr>Microsoft YaHei</vt:lpstr>
      <vt:lpstr>Arial Unicode MS</vt:lpstr>
      <vt:lpstr>Calibri</vt:lpstr>
      <vt:lpstr>Waveform</vt:lpstr>
      <vt:lpstr>CHÀO MỪNG CÁC CÔ GIÁO VỀ DỰ CHUYÊN ĐỀ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Giang Nguyễn</cp:lastModifiedBy>
  <cp:revision>21</cp:revision>
  <dcterms:created xsi:type="dcterms:W3CDTF">2018-11-19T03:05:00Z</dcterms:created>
  <dcterms:modified xsi:type="dcterms:W3CDTF">2025-04-21T14:22:54Z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283D56948153427396C4EF771F84D784_12</vt:lpwstr>
  </property>
  <property fmtid="{D5CDD505-2E9C-101B-9397-08002B2CF9AE}" pid="3" name="KSOProductBuildVer">
    <vt:lpwstr>1033-12.2.0.20795</vt:lpwstr>
  </property>
</Properties>
</file>