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7" r:id="rId4"/>
    <p:sldId id="282" r:id="rId5"/>
    <p:sldId id="28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2852935"/>
            <a:ext cx="6479018" cy="2821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spc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Ỹ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GIA GIAO </a:t>
            </a:r>
            <a:r>
              <a:rPr lang="en-US" sz="3600" b="1" cap="all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95264"/>
            <a:ext cx="74959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Khi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tham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thông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phải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đội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mũ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bảo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hiểm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9EA57-1670-413C-A980-D126E9B9F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63691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1E582-AA75-4309-8E32-F581969B1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010" y="1196752"/>
            <a:ext cx="674797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6A296-8AE6-45D9-83B6-68918682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56792"/>
            <a:ext cx="51747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73C4D-B028-4E11-82AE-38505E6D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1268760"/>
            <a:ext cx="54726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29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69</cp:revision>
  <dcterms:created xsi:type="dcterms:W3CDTF">2019-05-03T04:06:50Z</dcterms:created>
  <dcterms:modified xsi:type="dcterms:W3CDTF">2025-04-24T14:11:51Z</dcterms:modified>
</cp:coreProperties>
</file>