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22-Apr-25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PHÒNG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GIÁO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DỤC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VÀ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ĐÀO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TẠO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TRƯỜNG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MẦM</a:t>
            </a:r>
            <a:r>
              <a:rPr lang="en-US" altLang="en-US" sz="2000" b="1" dirty="0">
                <a:solidFill>
                  <a:srgbClr val="FF0066"/>
                </a:solidFill>
              </a:rPr>
              <a:t> NON </a:t>
            </a:r>
            <a:r>
              <a:rPr lang="vi-VN" altLang="en-US" sz="2000" b="1">
                <a:solidFill>
                  <a:srgbClr val="FF0066"/>
                </a:solidFill>
              </a:rPr>
              <a:t>HOA HỒNG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388</TotalTime>
  <Words>278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42</cp:revision>
  <dcterms:created xsi:type="dcterms:W3CDTF">2018-10-20T02:47:09Z</dcterms:created>
  <dcterms:modified xsi:type="dcterms:W3CDTF">2025-04-22T14:48:17Z</dcterms:modified>
</cp:coreProperties>
</file>