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2"/>
  </p:notesMasterIdLst>
  <p:sldIdLst>
    <p:sldId id="268" r:id="rId3"/>
    <p:sldId id="267" r:id="rId4"/>
    <p:sldId id="257" r:id="rId5"/>
    <p:sldId id="258" r:id="rId6"/>
    <p:sldId id="259" r:id="rId7"/>
    <p:sldId id="260" r:id="rId8"/>
    <p:sldId id="261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19B86-AD6E-4629-90A9-85741B6880CE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E96EF-AF16-4AFD-8BE7-666B275CA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2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77D2F-35D6-4BB2-8B3A-025D949BB6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EAE9-45D2-4429-B558-BEEB86AF8B7A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A773-004C-467E-B18D-0398DCC9A9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142D1-9421-4288-B43C-1903766DC268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9D10B-DECB-4614-975C-373A2422F64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15D1A-FF0D-4F6B-9C4C-61FBDFF074C9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0E9-D244-4612-83A1-A23AA26E83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C40DF-C2BC-4FEE-8239-5460EB509E9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3556F-B170-4EF7-A2B0-A0B8262D49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D97E4-0FBE-43E3-BDCA-339D5002CD9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320E-FE07-4EB8-B2EB-522C00A33B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44197-1742-4292-A158-03ED40E026F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0055-A95C-4177-AD88-549C053E8B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0B18-B0D1-4D0E-AC6F-B3D268188EAC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A2AF2-9045-4065-BA97-04C716DAA6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49BAD-43B9-4254-BFD8-1BE85A02D3A7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096-E349-4190-AA70-FC29BF8DA2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525C3-915A-42CC-8D0F-03DAA8A5CFAE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8EF4-14F6-42EA-A993-B66264F2D60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59B67-6CDF-4D38-851B-7B0118802F2B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E9095-CD13-4563-A493-90F807AA838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B2440-8E68-4A55-BC35-B5E8A581D396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7700-0B49-43D1-B578-0318CA74C4BD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66D8-2792-4B2C-B0C3-3761AE770AB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5ED1AA-1F05-480B-9B4B-3289E50A2BD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37CBDC-E296-4032-B784-BC24515B9BD5}" type="slidenum">
              <a:rPr 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C:\Users\Administrator\Desktop\t&#7893;ng%20h&#7907;p\Nh&#7841;c%20Dung\5\&#272;ang%20C&#7853;p%20Nh&#7853;t%20&#8211;%20Ch&#224;o%20Ng&#224;y%20M&#7899;i%20(1).mp3" TargetMode="External"/><Relationship Id="rId1" Type="http://schemas.microsoft.com/office/2007/relationships/media" Target="file:///C:\Users\Administrator\Desktop\t&#7893;ng%20h&#7907;p\Nh&#7841;c%20Dung\5\&#272;ang%20C&#7853;p%20Nh&#7853;t%20&#8211;%20Ch&#224;o%20Ng&#224;y%20M&#7899;i%20(1).mp3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8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9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633" y="3212976"/>
            <a:ext cx="7812360" cy="2107506"/>
          </a:xfrm>
        </p:spPr>
        <p:txBody>
          <a:bodyPr rtlCol="0">
            <a:normAutofit fontScale="65000" lnSpcReduction="20000"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endParaRPr lang="en-US" dirty="0">
              <a:latin typeface="Times New Roman" panose="02020603050405020304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: chồi 4</a:t>
            </a: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H LyLa Niê</a:t>
            </a: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vi-VN" alt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dạy: 20/3/2025</a:t>
            </a: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alt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626" y="430238"/>
            <a:ext cx="8922374" cy="64633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32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 HỒNG</a:t>
            </a:r>
            <a:endParaRPr lang="en-US" sz="3200" b="1" cap="all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gradFill>
                <a:gsLst>
                  <a:gs pos="0">
                    <a:srgbClr val="8064A2">
                      <a:shade val="20000"/>
                      <a:satMod val="245000"/>
                    </a:srgbClr>
                  </a:gs>
                  <a:gs pos="43000">
                    <a:srgbClr val="8064A2">
                      <a:satMod val="255000"/>
                    </a:srgbClr>
                  </a:gs>
                  <a:gs pos="48000">
                    <a:srgbClr val="8064A2">
                      <a:shade val="85000"/>
                      <a:satMod val="255000"/>
                    </a:srgbClr>
                  </a:gs>
                  <a:gs pos="100000">
                    <a:srgbClr val="8064A2">
                      <a:shade val="20000"/>
                      <a:satMod val="245000"/>
                    </a:srgb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1115616" y="2204864"/>
            <a:ext cx="73448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HỌAT ĐỘNG LÀM QUEN VỚI TOÁN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307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5" name="Đang Cập Nhật – Chào Ngày Mới (1)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419600" y="2000240"/>
            <a:ext cx="1581160" cy="15811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619672" y="61847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56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2571744"/>
            <a:ext cx="1101788" cy="1071570"/>
          </a:xfrm>
          <a:prstGeom prst="rect">
            <a:avLst/>
          </a:prstGeom>
        </p:spPr>
      </p:pic>
      <p:pic>
        <p:nvPicPr>
          <p:cNvPr id="13" name="Picture 12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929322" y="2571744"/>
            <a:ext cx="1214446" cy="1005059"/>
          </a:xfrm>
          <a:prstGeom prst="rect">
            <a:avLst/>
          </a:prstGeom>
        </p:spPr>
      </p:pic>
      <p:pic>
        <p:nvPicPr>
          <p:cNvPr id="14" name="Picture 13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500306"/>
            <a:ext cx="1101788" cy="1071570"/>
          </a:xfrm>
          <a:prstGeom prst="rect">
            <a:avLst/>
          </a:prstGeom>
        </p:spPr>
      </p:pic>
      <p:pic>
        <p:nvPicPr>
          <p:cNvPr id="15" name="Picture 14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571472" y="2714620"/>
            <a:ext cx="1214446" cy="1005059"/>
          </a:xfrm>
          <a:prstGeom prst="rect">
            <a:avLst/>
          </a:prstGeom>
        </p:spPr>
      </p:pic>
      <p:pic>
        <p:nvPicPr>
          <p:cNvPr id="16" name="Picture 15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41452" y="2571744"/>
            <a:ext cx="1101788" cy="1071570"/>
          </a:xfrm>
          <a:prstGeom prst="rect">
            <a:avLst/>
          </a:prstGeom>
        </p:spPr>
      </p:pic>
      <p:pic>
        <p:nvPicPr>
          <p:cNvPr id="17" name="Picture 16" descr="35.jpg"/>
          <p:cNvPicPr>
            <a:picLocks noChangeAspect="1"/>
          </p:cNvPicPr>
          <p:nvPr/>
        </p:nvPicPr>
        <p:blipFill>
          <a:blip r:embed="rId3" cstate="print"/>
          <a:srcRect l="4499" t="4354" b="19448"/>
          <a:stretch>
            <a:fillRect/>
          </a:stretch>
        </p:blipFill>
        <p:spPr>
          <a:xfrm>
            <a:off x="3286116" y="2643182"/>
            <a:ext cx="1214446" cy="1005059"/>
          </a:xfrm>
          <a:prstGeom prst="rect">
            <a:avLst/>
          </a:prstGeom>
        </p:spPr>
      </p:pic>
      <p:pic>
        <p:nvPicPr>
          <p:cNvPr id="25" name="Picture 24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2571744"/>
            <a:ext cx="1101788" cy="1071570"/>
          </a:xfrm>
          <a:prstGeom prst="rect">
            <a:avLst/>
          </a:prstGeom>
        </p:spPr>
      </p:pic>
      <p:pic>
        <p:nvPicPr>
          <p:cNvPr id="27" name="Picture 26" descr="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2890" y="2571744"/>
            <a:ext cx="1101788" cy="107157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0042"/>
            <a:ext cx="1285860" cy="1285860"/>
          </a:xfrm>
          <a:prstGeom prst="rect">
            <a:avLst/>
          </a:prstGeom>
        </p:spPr>
      </p:pic>
      <p:pic>
        <p:nvPicPr>
          <p:cNvPr id="3" name="Picture 2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571604" y="571480"/>
            <a:ext cx="1512717" cy="1214446"/>
          </a:xfrm>
          <a:prstGeom prst="rect">
            <a:avLst/>
          </a:prstGeom>
        </p:spPr>
      </p:pic>
      <p:pic>
        <p:nvPicPr>
          <p:cNvPr id="7" name="Picture 6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571480"/>
            <a:ext cx="1285860" cy="1285860"/>
          </a:xfrm>
          <a:prstGeom prst="rect">
            <a:avLst/>
          </a:prstGeom>
        </p:spPr>
      </p:pic>
      <p:pic>
        <p:nvPicPr>
          <p:cNvPr id="8" name="Picture 7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500562" y="642918"/>
            <a:ext cx="1512717" cy="1214446"/>
          </a:xfrm>
          <a:prstGeom prst="rect">
            <a:avLst/>
          </a:prstGeom>
        </p:spPr>
      </p:pic>
      <p:pic>
        <p:nvPicPr>
          <p:cNvPr id="9" name="Picture 8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571480"/>
            <a:ext cx="1285860" cy="1285860"/>
          </a:xfrm>
          <a:prstGeom prst="rect">
            <a:avLst/>
          </a:prstGeom>
        </p:spPr>
      </p:pic>
      <p:pic>
        <p:nvPicPr>
          <p:cNvPr id="10" name="Picture 9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286644" y="642918"/>
            <a:ext cx="1512717" cy="1214446"/>
          </a:xfrm>
          <a:prstGeom prst="rect">
            <a:avLst/>
          </a:prstGeom>
        </p:spPr>
      </p:pic>
      <p:pic>
        <p:nvPicPr>
          <p:cNvPr id="11" name="Picture 10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2643182"/>
            <a:ext cx="1285860" cy="1285860"/>
          </a:xfrm>
          <a:prstGeom prst="rect">
            <a:avLst/>
          </a:prstGeom>
        </p:spPr>
      </p:pic>
      <p:pic>
        <p:nvPicPr>
          <p:cNvPr id="12" name="Picture 11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1785918" y="2714620"/>
            <a:ext cx="1512717" cy="1214446"/>
          </a:xfrm>
          <a:prstGeom prst="rect">
            <a:avLst/>
          </a:prstGeom>
        </p:spPr>
      </p:pic>
      <p:pic>
        <p:nvPicPr>
          <p:cNvPr id="13" name="Picture 12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1285860" cy="1285860"/>
          </a:xfrm>
          <a:prstGeom prst="rect">
            <a:avLst/>
          </a:prstGeom>
        </p:spPr>
      </p:pic>
      <p:pic>
        <p:nvPicPr>
          <p:cNvPr id="14" name="Picture 13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4714876" y="2786058"/>
            <a:ext cx="1512717" cy="1214446"/>
          </a:xfrm>
          <a:prstGeom prst="rect">
            <a:avLst/>
          </a:prstGeom>
        </p:spPr>
      </p:pic>
      <p:pic>
        <p:nvPicPr>
          <p:cNvPr id="15" name="Picture 14" descr="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2714620"/>
            <a:ext cx="1285860" cy="1285860"/>
          </a:xfrm>
          <a:prstGeom prst="rect">
            <a:avLst/>
          </a:prstGeom>
        </p:spPr>
      </p:pic>
      <p:pic>
        <p:nvPicPr>
          <p:cNvPr id="16" name="Picture 15" descr="40.jpg"/>
          <p:cNvPicPr>
            <a:picLocks noChangeAspect="1"/>
          </p:cNvPicPr>
          <p:nvPr/>
        </p:nvPicPr>
        <p:blipFill>
          <a:blip r:embed="rId3" cstate="print"/>
          <a:srcRect t="8451" b="11267"/>
          <a:stretch>
            <a:fillRect/>
          </a:stretch>
        </p:blipFill>
        <p:spPr>
          <a:xfrm>
            <a:off x="7500958" y="2786058"/>
            <a:ext cx="1512717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26" name="Picture 2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27" name="Picture 26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43" name="Picture 42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2500306"/>
            <a:ext cx="1147771" cy="1229754"/>
          </a:xfrm>
          <a:prstGeom prst="rect">
            <a:avLst/>
          </a:prstGeom>
        </p:spPr>
      </p:pic>
      <p:pic>
        <p:nvPicPr>
          <p:cNvPr id="44" name="Picture 43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1934" y="2428868"/>
            <a:ext cx="966037" cy="1307866"/>
          </a:xfrm>
          <a:prstGeom prst="rect">
            <a:avLst/>
          </a:prstGeom>
        </p:spPr>
      </p:pic>
      <p:pic>
        <p:nvPicPr>
          <p:cNvPr id="45" name="Picture 44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3143240" y="2500306"/>
            <a:ext cx="883838" cy="1225968"/>
          </a:xfrm>
          <a:prstGeom prst="rect">
            <a:avLst/>
          </a:prstGeom>
        </p:spPr>
      </p:pic>
      <p:pic>
        <p:nvPicPr>
          <p:cNvPr id="46" name="Picture 45" descr="3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6229" y="2428868"/>
            <a:ext cx="1147771" cy="1229754"/>
          </a:xfrm>
          <a:prstGeom prst="rect">
            <a:avLst/>
          </a:prstGeom>
        </p:spPr>
      </p:pic>
      <p:pic>
        <p:nvPicPr>
          <p:cNvPr id="47" name="Picture 46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67535" y="2357430"/>
            <a:ext cx="966037" cy="1307866"/>
          </a:xfrm>
          <a:prstGeom prst="rect">
            <a:avLst/>
          </a:prstGeom>
        </p:spPr>
      </p:pic>
      <p:pic>
        <p:nvPicPr>
          <p:cNvPr id="48" name="Picture 47" descr="32.jpg"/>
          <p:cNvPicPr>
            <a:picLocks noChangeAspect="1"/>
          </p:cNvPicPr>
          <p:nvPr/>
        </p:nvPicPr>
        <p:blipFill>
          <a:blip r:embed="rId5" cstate="print"/>
          <a:srcRect l="17708" t="5208" r="17708" b="5208"/>
          <a:stretch>
            <a:fillRect/>
          </a:stretch>
        </p:blipFill>
        <p:spPr>
          <a:xfrm>
            <a:off x="6138841" y="2428868"/>
            <a:ext cx="883838" cy="122596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142844" y="2571744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1071538" y="250030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00232" y="2571744"/>
            <a:ext cx="1147771" cy="1229754"/>
          </a:xfrm>
          <a:prstGeom prst="rect">
            <a:avLst/>
          </a:prstGeom>
        </p:spPr>
      </p:pic>
      <p:pic>
        <p:nvPicPr>
          <p:cNvPr id="5" name="Picture 4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3146908" y="2571744"/>
            <a:ext cx="876502" cy="1225968"/>
          </a:xfrm>
          <a:prstGeom prst="rect">
            <a:avLst/>
          </a:prstGeom>
        </p:spPr>
      </p:pic>
      <p:pic>
        <p:nvPicPr>
          <p:cNvPr id="6" name="Picture 5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4075943" y="2500306"/>
            <a:ext cx="958020" cy="1307866"/>
          </a:xfrm>
          <a:prstGeom prst="rect">
            <a:avLst/>
          </a:prstGeom>
        </p:spPr>
      </p:pic>
      <p:pic>
        <p:nvPicPr>
          <p:cNvPr id="7" name="Picture 6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5391" y="2571744"/>
            <a:ext cx="1138246" cy="1229754"/>
          </a:xfrm>
          <a:prstGeom prst="rect">
            <a:avLst/>
          </a:prstGeom>
        </p:spPr>
      </p:pic>
      <p:pic>
        <p:nvPicPr>
          <p:cNvPr id="8" name="Picture 7" descr="32.jpg"/>
          <p:cNvPicPr>
            <a:picLocks noChangeAspect="1"/>
          </p:cNvPicPr>
          <p:nvPr/>
        </p:nvPicPr>
        <p:blipFill>
          <a:blip r:embed="rId3" cstate="print"/>
          <a:srcRect l="17708" t="5208" r="17708" b="5208"/>
          <a:stretch>
            <a:fillRect/>
          </a:stretch>
        </p:blipFill>
        <p:spPr>
          <a:xfrm>
            <a:off x="6147271" y="2571744"/>
            <a:ext cx="876502" cy="1225968"/>
          </a:xfrm>
          <a:prstGeom prst="rect">
            <a:avLst/>
          </a:prstGeom>
        </p:spPr>
      </p:pic>
      <p:pic>
        <p:nvPicPr>
          <p:cNvPr id="9" name="Picture 8" descr="31.jpg"/>
          <p:cNvPicPr>
            <a:picLocks noChangeAspect="1"/>
          </p:cNvPicPr>
          <p:nvPr/>
        </p:nvPicPr>
        <p:blipFill>
          <a:blip r:embed="rId4" cstate="print"/>
          <a:srcRect l="15625" t="4166" r="16666" b="4166"/>
          <a:stretch>
            <a:fillRect/>
          </a:stretch>
        </p:blipFill>
        <p:spPr>
          <a:xfrm>
            <a:off x="7076306" y="2500306"/>
            <a:ext cx="958020" cy="1307866"/>
          </a:xfrm>
          <a:prstGeom prst="rect">
            <a:avLst/>
          </a:prstGeom>
        </p:spPr>
      </p:pic>
      <p:pic>
        <p:nvPicPr>
          <p:cNvPr id="10" name="Picture 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05754" y="2571744"/>
            <a:ext cx="1138246" cy="1229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57166"/>
            <a:ext cx="883838" cy="1225968"/>
          </a:xfrm>
          <a:prstGeom prst="rect">
            <a:avLst/>
          </a:prstGeom>
        </p:spPr>
      </p:pic>
      <p:pic>
        <p:nvPicPr>
          <p:cNvPr id="3" name="Picture 2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357166"/>
            <a:ext cx="966037" cy="1307866"/>
          </a:xfrm>
          <a:prstGeom prst="rect">
            <a:avLst/>
          </a:prstGeom>
        </p:spPr>
      </p:pic>
      <p:pic>
        <p:nvPicPr>
          <p:cNvPr id="4" name="Picture 3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57166"/>
            <a:ext cx="1147771" cy="1229754"/>
          </a:xfrm>
          <a:prstGeom prst="rect">
            <a:avLst/>
          </a:prstGeom>
        </p:spPr>
      </p:pic>
      <p:pic>
        <p:nvPicPr>
          <p:cNvPr id="11" name="Picture 10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142844" y="3000372"/>
            <a:ext cx="883838" cy="1225968"/>
          </a:xfrm>
          <a:prstGeom prst="rect">
            <a:avLst/>
          </a:prstGeom>
        </p:spPr>
      </p:pic>
      <p:pic>
        <p:nvPicPr>
          <p:cNvPr id="12" name="Picture 11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071538" y="2928934"/>
            <a:ext cx="966037" cy="1307866"/>
          </a:xfrm>
          <a:prstGeom prst="rect">
            <a:avLst/>
          </a:prstGeom>
        </p:spPr>
      </p:pic>
      <p:pic>
        <p:nvPicPr>
          <p:cNvPr id="13" name="Picture 1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00232" y="3000372"/>
            <a:ext cx="1147771" cy="1229754"/>
          </a:xfrm>
          <a:prstGeom prst="rect">
            <a:avLst/>
          </a:prstGeom>
        </p:spPr>
      </p:pic>
      <p:pic>
        <p:nvPicPr>
          <p:cNvPr id="15" name="Picture 14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1142976" y="285728"/>
            <a:ext cx="966037" cy="1307866"/>
          </a:xfrm>
          <a:prstGeom prst="rect">
            <a:avLst/>
          </a:prstGeom>
        </p:spPr>
      </p:pic>
      <p:pic>
        <p:nvPicPr>
          <p:cNvPr id="16" name="Picture 15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928934"/>
            <a:ext cx="1147771" cy="1229754"/>
          </a:xfrm>
          <a:prstGeom prst="rect">
            <a:avLst/>
          </a:prstGeom>
        </p:spPr>
      </p:pic>
      <p:pic>
        <p:nvPicPr>
          <p:cNvPr id="17" name="Picture 16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928934"/>
            <a:ext cx="883838" cy="1225968"/>
          </a:xfrm>
          <a:prstGeom prst="rect">
            <a:avLst/>
          </a:prstGeom>
        </p:spPr>
      </p:pic>
      <p:pic>
        <p:nvPicPr>
          <p:cNvPr id="18" name="Picture 17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071934" y="2857496"/>
            <a:ext cx="966037" cy="1307866"/>
          </a:xfrm>
          <a:prstGeom prst="rect">
            <a:avLst/>
          </a:prstGeom>
        </p:spPr>
      </p:pic>
      <p:pic>
        <p:nvPicPr>
          <p:cNvPr id="19" name="Picture 18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3143240" y="285728"/>
            <a:ext cx="883838" cy="1225968"/>
          </a:xfrm>
          <a:prstGeom prst="rect">
            <a:avLst/>
          </a:prstGeom>
        </p:spPr>
      </p:pic>
      <p:pic>
        <p:nvPicPr>
          <p:cNvPr id="20" name="Picture 19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28" y="285728"/>
            <a:ext cx="1147771" cy="1229754"/>
          </a:xfrm>
          <a:prstGeom prst="rect">
            <a:avLst/>
          </a:prstGeom>
        </p:spPr>
      </p:pic>
      <p:pic>
        <p:nvPicPr>
          <p:cNvPr id="21" name="Picture 20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4143372" y="214290"/>
            <a:ext cx="966037" cy="1307866"/>
          </a:xfrm>
          <a:prstGeom prst="rect">
            <a:avLst/>
          </a:prstGeom>
        </p:spPr>
      </p:pic>
      <p:pic>
        <p:nvPicPr>
          <p:cNvPr id="22" name="Picture 21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38841" y="357166"/>
            <a:ext cx="883838" cy="1225968"/>
          </a:xfrm>
          <a:prstGeom prst="rect">
            <a:avLst/>
          </a:prstGeom>
        </p:spPr>
      </p:pic>
      <p:pic>
        <p:nvPicPr>
          <p:cNvPr id="23" name="Picture 22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57166"/>
            <a:ext cx="1147771" cy="1229754"/>
          </a:xfrm>
          <a:prstGeom prst="rect">
            <a:avLst/>
          </a:prstGeom>
        </p:spPr>
      </p:pic>
      <p:pic>
        <p:nvPicPr>
          <p:cNvPr id="24" name="Picture 23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138973" y="285728"/>
            <a:ext cx="966037" cy="1307866"/>
          </a:xfrm>
          <a:prstGeom prst="rect">
            <a:avLst/>
          </a:prstGeom>
        </p:spPr>
      </p:pic>
      <p:pic>
        <p:nvPicPr>
          <p:cNvPr id="25" name="Picture 24" descr="3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96229" y="3000372"/>
            <a:ext cx="1147771" cy="1229754"/>
          </a:xfrm>
          <a:prstGeom prst="rect">
            <a:avLst/>
          </a:prstGeom>
        </p:spPr>
      </p:pic>
      <p:pic>
        <p:nvPicPr>
          <p:cNvPr id="26" name="Picture 25" descr="32.jpg"/>
          <p:cNvPicPr>
            <a:picLocks noChangeAspect="1"/>
          </p:cNvPicPr>
          <p:nvPr/>
        </p:nvPicPr>
        <p:blipFill>
          <a:blip r:embed="rId4" cstate="print"/>
          <a:srcRect l="17708" t="5208" r="17708" b="5208"/>
          <a:stretch>
            <a:fillRect/>
          </a:stretch>
        </p:blipFill>
        <p:spPr>
          <a:xfrm>
            <a:off x="6143636" y="2928934"/>
            <a:ext cx="883838" cy="1225968"/>
          </a:xfrm>
          <a:prstGeom prst="rect">
            <a:avLst/>
          </a:prstGeom>
        </p:spPr>
      </p:pic>
      <p:pic>
        <p:nvPicPr>
          <p:cNvPr id="27" name="Picture 26" descr="31.jpg"/>
          <p:cNvPicPr>
            <a:picLocks noChangeAspect="1"/>
          </p:cNvPicPr>
          <p:nvPr/>
        </p:nvPicPr>
        <p:blipFill>
          <a:blip r:embed="rId5" cstate="print"/>
          <a:srcRect l="15625" t="4166" r="16666" b="4166"/>
          <a:stretch>
            <a:fillRect/>
          </a:stretch>
        </p:blipFill>
        <p:spPr>
          <a:xfrm>
            <a:off x="7072330" y="2857496"/>
            <a:ext cx="966037" cy="1307866"/>
          </a:xfrm>
          <a:prstGeom prst="rect">
            <a:avLst/>
          </a:prstGeom>
        </p:spPr>
      </p:pic>
    </p:spTree>
  </p:cSld>
  <p:clrMapOvr>
    <a:masterClrMapping/>
  </p:clrMapOvr>
  <p:transition>
    <p:wipe dir="r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85860"/>
            <a:ext cx="6624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1333" y="-26608"/>
            <a:ext cx="9144000" cy="6857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1484784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65</Words>
  <Application>Microsoft Office PowerPoint</Application>
  <PresentationFormat>On-screen Show (4:3)</PresentationFormat>
  <Paragraphs>11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Truong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</dc:creator>
  <cp:lastModifiedBy>Windows User</cp:lastModifiedBy>
  <cp:revision>13</cp:revision>
  <dcterms:created xsi:type="dcterms:W3CDTF">2019-10-01T09:58:00Z</dcterms:created>
  <dcterms:modified xsi:type="dcterms:W3CDTF">2025-04-23T01:58:45Z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BC95FAA0706C479C98031E9F24BB15D8_12</vt:lpwstr>
  </property>
  <property fmtid="{D5CDD505-2E9C-101B-9397-08002B2CF9AE}" pid="3" name="KSOProductBuildVer">
    <vt:lpwstr>1033-12.2.0.13359</vt:lpwstr>
  </property>
</Properties>
</file>