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20E2-64D6-42DA-9AE0-437F51CA7BE0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8329B-C52B-465F-B368-15C73E6C5F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20898B-E367-43C1-9788-71D60D084775}"/>
              </a:ext>
            </a:extLst>
          </p:cNvPr>
          <p:cNvSpPr/>
          <p:nvPr/>
        </p:nvSpPr>
        <p:spPr>
          <a:xfrm>
            <a:off x="3302494" y="-62144"/>
            <a:ext cx="6773662" cy="1154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F1E70-A62E-41D2-BCA3-81E2B2A48440}"/>
              </a:ext>
            </a:extLst>
          </p:cNvPr>
          <p:cNvSpPr txBox="1"/>
          <p:nvPr/>
        </p:nvSpPr>
        <p:spPr>
          <a:xfrm>
            <a:off x="1500326" y="2897577"/>
            <a:ext cx="102181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Chủ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đề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: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Thuyền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buồm</a:t>
            </a:r>
            <a:endParaRPr lang="en-US" sz="4000" b="1" dirty="0">
              <a:solidFill>
                <a:schemeClr val="bg2"/>
              </a:solidFill>
              <a:latin typeface="+mj-lt"/>
              <a:ea typeface="SimSun" panose="02010600030101010101" pitchFamily="2" charset="-122"/>
            </a:endParaRPr>
          </a:p>
          <a:p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Nhận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biết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phân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biệt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: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Hình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tròn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,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hình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vuông</a:t>
            </a:r>
            <a:endParaRPr lang="en-US" sz="4000" b="1" dirty="0">
              <a:solidFill>
                <a:schemeClr val="bg2"/>
              </a:solidFill>
              <a:latin typeface="+mj-lt"/>
              <a:ea typeface="SimSun" panose="02010600030101010101" pitchFamily="2" charset="-122"/>
            </a:endParaRPr>
          </a:p>
          <a:p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Lớp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: 25-36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tháng</a:t>
            </a:r>
            <a:endParaRPr lang="en-US" sz="4000" b="1" dirty="0">
              <a:solidFill>
                <a:schemeClr val="bg2"/>
              </a:solidFill>
              <a:latin typeface="+mj-lt"/>
              <a:ea typeface="SimSun" panose="02010600030101010101" pitchFamily="2" charset="-122"/>
            </a:endParaRPr>
          </a:p>
          <a:p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Ng</a:t>
            </a:r>
            <a:r>
              <a:rPr lang="vi-VN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ư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ời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hiện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: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Nguyễn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Thị</a:t>
            </a:r>
            <a:r>
              <a:rPr lang="en-US" sz="4000" b="1" dirty="0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+mj-lt"/>
                <a:ea typeface="SimSun" panose="02010600030101010101" pitchFamily="2" charset="-122"/>
              </a:rPr>
              <a:t>Liễu</a:t>
            </a:r>
            <a:endParaRPr lang="en-US" sz="40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879578"/>
            <a:ext cx="4809764" cy="5098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84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61999"/>
            <a:ext cx="6096001" cy="609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841" y="3041666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Luyện tập</a:t>
            </a:r>
            <a:endParaRPr lang="en-US" sz="8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810" y="289757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Hoạt động 3: Trò chơi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4694" y="2959586"/>
            <a:ext cx="4812631" cy="1510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Trò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chơi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1: </a:t>
            </a:r>
            <a:endParaRPr lang="vi-VN" sz="4400" b="1" dirty="0">
              <a:effectLst/>
              <a:latin typeface="Times New Roman" panose="02020603050405020304" pitchFamily="18" charset="0"/>
              <a:ea typeface="Helvetica" panose="020B060402020202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Ai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nhanh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nhất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Sun 6"/>
          <p:cNvSpPr/>
          <p:nvPr/>
        </p:nvSpPr>
        <p:spPr>
          <a:xfrm>
            <a:off x="9561095" y="192506"/>
            <a:ext cx="2261937" cy="195713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CaoCao-BaoNgu-27516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563" y="5492645"/>
            <a:ext cx="1104275" cy="110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4" y="1010602"/>
            <a:ext cx="64489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Trò chơi 2: </a:t>
            </a:r>
          </a:p>
          <a:p>
            <a:pPr algn="ctr"/>
            <a:r>
              <a:rPr lang="vi-VN" sz="8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Bé thử tài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3" name="KiaConBuomVang-XuanMai_rc6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110" y="5627556"/>
            <a:ext cx="909403" cy="90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4057" y="2269776"/>
            <a:ext cx="64489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ln w="22225">
                  <a:solidFill>
                    <a:sysClr val="windowText" lastClr="000000"/>
                  </a:solidFill>
                  <a:prstDash val="solid"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ln w="22225">
                <a:solidFill>
                  <a:sysClr val="windowText" lastClr="000000"/>
                </a:solidFill>
                <a:prstDash val="solid"/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545" r="970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0654" y="351508"/>
            <a:ext cx="1993692" cy="1993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6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673" y="2808941"/>
            <a:ext cx="1586184" cy="2010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227" y="1041477"/>
            <a:ext cx="1910018" cy="2387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545" r="970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4803" y="3983064"/>
            <a:ext cx="1346638" cy="1346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303" y="1503551"/>
            <a:ext cx="1339311" cy="1683298"/>
          </a:xfrm>
          <a:prstGeom prst="rect">
            <a:avLst/>
          </a:prstGeom>
        </p:spPr>
      </p:pic>
      <p:pic>
        <p:nvPicPr>
          <p:cNvPr id="2" name="ChiOngNauVaEmBe-CandyNgocHa-64901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605" y="5209540"/>
            <a:ext cx="1674495" cy="98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5413" y="1779392"/>
            <a:ext cx="6093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i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Hoạt động 1: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Khởi</a:t>
            </a:r>
            <a:r>
              <a:rPr lang="en-US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en-US" sz="54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động</a:t>
            </a:r>
            <a:endParaRPr lang="vi-VN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429000" y="216977"/>
            <a:ext cx="5334000" cy="1131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atito Juna (1)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776595"/>
            <a:ext cx="699135" cy="723265"/>
          </a:xfrm>
          <a:prstGeom prst="rect">
            <a:avLst/>
          </a:prstGeom>
        </p:spPr>
      </p:pic>
      <p:pic>
        <p:nvPicPr>
          <p:cNvPr id="11" name="Patito Juna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980" y="5669915"/>
            <a:ext cx="782955" cy="82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0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3663" y="1579965"/>
            <a:ext cx="6593305" cy="225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4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Hoạt</a:t>
            </a:r>
            <a:r>
              <a:rPr lang="en-US" sz="4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động</a:t>
            </a:r>
            <a:r>
              <a:rPr lang="en-US" sz="4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2:</a:t>
            </a:r>
            <a:r>
              <a:rPr lang="en-US" sz="4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vi-VN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vi-VN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và gọi tên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vi-VN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tròn</a:t>
            </a:r>
            <a:r>
              <a:rPr lang="vi-VN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8526" y="581526"/>
            <a:ext cx="5694947" cy="56949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01053" y="822157"/>
            <a:ext cx="5694947" cy="56949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2.22222E-6 L 0.04362 0.00069 C 0.05794 0.00092 0.07227 0.00185 0.08646 0.00185 C 0.11992 0.00185 0.18685 0.00069 0.18685 0.00069 C 0.19649 2.22222E-6 0.20599 -0.0007 0.21563 -0.00116 C 0.22305 -0.00162 0.23034 -0.00162 0.23763 -0.00185 C 0.2418 -0.00185 0.2461 -0.00209 0.25026 -0.00232 C 0.29922 -0.00185 0.34805 -0.00185 0.39688 -0.00047 C 0.41211 -0.00023 0.41667 0.00185 0.42917 0.0037 C 0.43112 0.00393 0.43307 0.00416 0.43503 0.0044 C 0.44961 0.00416 0.46419 0.00416 0.47878 0.0037 C 0.4819 0.0037 0.48815 0.00254 0.48815 0.00231 L 0.48815 0.00254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1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4511" l="9880" r="930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189" y="1115602"/>
            <a:ext cx="4546112" cy="4546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790" y="1700780"/>
            <a:ext cx="3789632" cy="3789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422" y="1367588"/>
            <a:ext cx="4182979" cy="4182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947" y="2146212"/>
            <a:ext cx="91841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sz="6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73</Words>
  <Application>Microsoft Office PowerPoint</Application>
  <PresentationFormat>Widescreen</PresentationFormat>
  <Paragraphs>20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 THO CAO</dc:creator>
  <cp:lastModifiedBy>Administrator</cp:lastModifiedBy>
  <cp:revision>12</cp:revision>
  <dcterms:created xsi:type="dcterms:W3CDTF">2024-01-15T11:15:00Z</dcterms:created>
  <dcterms:modified xsi:type="dcterms:W3CDTF">2025-04-22T14:25:50Z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83260F4F09E64DFAACCDAF02911072E3_13</vt:lpwstr>
  </property>
  <property fmtid="{D5CDD505-2E9C-101B-9397-08002B2CF9AE}" pid="3" name="KSOProductBuildVer">
    <vt:lpwstr>1033-12.2.0.13412</vt:lpwstr>
  </property>
</Properties>
</file>