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22"/>
  </p:notesMasterIdLst>
  <p:handoutMasterIdLst>
    <p:handoutMasterId r:id="rId23"/>
  </p:handoutMasterIdLst>
  <p:sldIdLst>
    <p:sldId id="299" r:id="rId5"/>
    <p:sldId id="306" r:id="rId6"/>
    <p:sldId id="309" r:id="rId7"/>
    <p:sldId id="283" r:id="rId8"/>
    <p:sldId id="311" r:id="rId9"/>
    <p:sldId id="288" r:id="rId10"/>
    <p:sldId id="291" r:id="rId11"/>
    <p:sldId id="289" r:id="rId12"/>
    <p:sldId id="292" r:id="rId13"/>
    <p:sldId id="290" r:id="rId14"/>
    <p:sldId id="287" r:id="rId15"/>
    <p:sldId id="293" r:id="rId16"/>
    <p:sldId id="295" r:id="rId17"/>
    <p:sldId id="298" r:id="rId18"/>
    <p:sldId id="301" r:id="rId19"/>
    <p:sldId id="304" r:id="rId20"/>
    <p:sldId id="30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" id="{E75E278A-FF0E-49A4-B170-79828D63BBAD}">
          <p14:sldIdLst>
            <p14:sldId id="299"/>
            <p14:sldId id="306"/>
            <p14:sldId id="309"/>
            <p14:sldId id="283"/>
            <p14:sldId id="311"/>
            <p14:sldId id="288"/>
            <p14:sldId id="291"/>
            <p14:sldId id="289"/>
            <p14:sldId id="292"/>
            <p14:sldId id="290"/>
            <p14:sldId id="287"/>
            <p14:sldId id="293"/>
            <p14:sldId id="295"/>
            <p14:sldId id="298"/>
            <p14:sldId id="301"/>
            <p14:sldId id="304"/>
            <p14:sldId id="307"/>
          </p14:sldIdLst>
        </p14:section>
        <p14:section name="Design, Morph, Annotate, Work Together, Tell Me" id="{B9B51309-D148-4332-87C2-07BE32FBCA3B}">
          <p14:sldIdLst/>
        </p14:section>
        <p14:section name="Learn More" id="{2CC34DB2-6590-42C0-AD4B-A04C6060184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B45"/>
    <a:srgbClr val="F8CAB6"/>
    <a:srgbClr val="D24726"/>
    <a:srgbClr val="404040"/>
    <a:srgbClr val="DD462F"/>
    <a:srgbClr val="F8CFB6"/>
    <a:srgbClr val="923922"/>
    <a:srgbClr val="F5F5F5"/>
    <a:srgbClr val="F2F2F2"/>
    <a:srgbClr val="D2B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241" autoAdjust="0"/>
  </p:normalViewPr>
  <p:slideViewPr>
    <p:cSldViewPr snapToGrid="0">
      <p:cViewPr varScale="1">
        <p:scale>
          <a:sx n="80" d="100"/>
          <a:sy n="80" d="100"/>
        </p:scale>
        <p:origin x="136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80FBE-A8DF-4758-9AC4-3A9E1039168F}" type="datetimeFigureOut">
              <a:rPr lang="en-US" smtClean="0"/>
              <a:t>4/23/2025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79768-A2FC-4D08-91F6-8DCE6C566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4/23/2025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4/23/2025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C430-3192-4F1B-A093-06766ADBBCC6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37A0-1E26-4F31-BB68-EC9E645FC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075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4/23/2025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5904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7.wdp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6.wdp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6.wdp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audio" Target="../media/audio1.wav"/><Relationship Id="rId16" Type="http://schemas.microsoft.com/office/2007/relationships/hdphoto" Target="../media/hdphoto9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0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microsoft.com/office/2007/relationships/hdphoto" Target="../media/hdphoto8.wdp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12" Type="http://schemas.microsoft.com/office/2007/relationships/hdphoto" Target="../media/hdphoto1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microsoft.com/office/2007/relationships/hdphoto" Target="../media/hdphoto11.wdp"/><Relationship Id="rId11" Type="http://schemas.openxmlformats.org/officeDocument/2006/relationships/image" Target="../media/image27.png"/><Relationship Id="rId5" Type="http://schemas.openxmlformats.org/officeDocument/2006/relationships/image" Target="../media/image23.png"/><Relationship Id="rId10" Type="http://schemas.openxmlformats.org/officeDocument/2006/relationships/image" Target="../media/image26.png"/><Relationship Id="rId4" Type="http://schemas.microsoft.com/office/2007/relationships/hdphoto" Target="../media/hdphoto10.wdp"/><Relationship Id="rId9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microsoft.com/office/2007/relationships/hdphoto" Target="../media/hdphoto7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7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7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7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7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7.wdp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1676400" y="762000"/>
            <a:ext cx="9369552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LÀM QUEN VỚI TOÁN</a:t>
            </a:r>
          </a:p>
          <a:p>
            <a:pPr algn="ctr" eaLnBrk="1" hangingPunct="1">
              <a:defRPr/>
            </a:pP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Sắp xếp theo qui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đối tượng</a:t>
            </a:r>
          </a:p>
          <a:p>
            <a:pPr algn="ctr" eaLnBrk="1" hangingPunct="1">
              <a:defRPr/>
            </a:pPr>
            <a:endParaRPr lang="en-US" sz="3600" dirty="0"/>
          </a:p>
          <a:p>
            <a:pPr algn="ctr" eaLnBrk="1" hangingPunct="1"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Giáo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BÙI THỊ NHƯ QUỲNH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927379"/>
      </p:ext>
    </p:extLst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1841265" y="2195248"/>
            <a:ext cx="1136257" cy="132702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284881" y="2164872"/>
            <a:ext cx="1331290" cy="14116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233" y="2002359"/>
            <a:ext cx="1332174" cy="1469904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9407024" y="2245556"/>
            <a:ext cx="1136257" cy="1327024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5426406" y="2245556"/>
            <a:ext cx="1136257" cy="13270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4149641" y="2141000"/>
            <a:ext cx="1331290" cy="14116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7841498" y="2195248"/>
            <a:ext cx="1331290" cy="14116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912" y="1998785"/>
            <a:ext cx="1332174" cy="15617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928" y="1975424"/>
            <a:ext cx="1332174" cy="15971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30286" y="785445"/>
            <a:ext cx="8239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Cho trẻ kiểm tra kết quả cùng cô</a:t>
            </a:r>
          </a:p>
        </p:txBody>
      </p:sp>
    </p:spTree>
    <p:extLst>
      <p:ext uri="{BB962C8B-B14F-4D97-AF65-F5344CB8AC3E}">
        <p14:creationId xmlns:p14="http://schemas.microsoft.com/office/powerpoint/2010/main" val="284944576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0800000" flipV="1">
            <a:off x="328245" y="539988"/>
            <a:ext cx="106797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Cho trẻ quan sát mẫu đã xếp sau đó tìm ra quy tắc sắp xếp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140676" y="2708244"/>
            <a:ext cx="1414463" cy="1411694"/>
          </a:xfrm>
          <a:prstGeom prst="rect">
            <a:avLst/>
          </a:prstGeom>
        </p:spPr>
      </p:pic>
      <p:pic>
        <p:nvPicPr>
          <p:cNvPr id="15" name="Content Placeholder 3"/>
          <p:cNvPicPr>
            <a:picLocks noGrp="1" noChangeAspect="1"/>
          </p:cNvPicPr>
          <p:nvPr>
            <p:ph sz="quarter" idx="10"/>
          </p:nvPr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1720131" y="2750579"/>
            <a:ext cx="1207245" cy="1327024"/>
          </a:xfr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434" y="2636429"/>
            <a:ext cx="1415402" cy="1469904"/>
          </a:xfrm>
          <a:prstGeom prst="rect">
            <a:avLst/>
          </a:prstGeom>
        </p:spPr>
      </p:pic>
      <p:pic>
        <p:nvPicPr>
          <p:cNvPr id="17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2799908" y="2779309"/>
            <a:ext cx="1207245" cy="132702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5379390" y="2792914"/>
            <a:ext cx="1414463" cy="1411694"/>
          </a:xfrm>
          <a:prstGeom prst="rect">
            <a:avLst/>
          </a:prstGeom>
        </p:spPr>
      </p:pic>
      <p:pic>
        <p:nvPicPr>
          <p:cNvPr id="19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6899564" y="2877584"/>
            <a:ext cx="1207245" cy="1327024"/>
          </a:xfrm>
          <a:prstGeom prst="rect">
            <a:avLst/>
          </a:prstGeom>
        </p:spPr>
      </p:pic>
      <p:pic>
        <p:nvPicPr>
          <p:cNvPr id="20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7993131" y="2877584"/>
            <a:ext cx="1207245" cy="132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89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95754" y="949569"/>
            <a:ext cx="10117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Các con hoàn thiện quy tắc sắp xếp giúp cô</a:t>
            </a:r>
          </a:p>
        </p:txBody>
      </p:sp>
    </p:spTree>
    <p:extLst>
      <p:ext uri="{BB962C8B-B14F-4D97-AF65-F5344CB8AC3E}">
        <p14:creationId xmlns:p14="http://schemas.microsoft.com/office/powerpoint/2010/main" val="3150926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0800000" flipV="1">
            <a:off x="328245" y="816987"/>
            <a:ext cx="10679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Cho trẻ kiểm tra quy tắc đã xếp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585520" y="2643805"/>
            <a:ext cx="1414463" cy="1411694"/>
          </a:xfrm>
          <a:prstGeom prst="rect">
            <a:avLst/>
          </a:prstGeom>
        </p:spPr>
      </p:pic>
      <p:pic>
        <p:nvPicPr>
          <p:cNvPr id="15" name="Content Placeholder 3"/>
          <p:cNvPicPr>
            <a:picLocks noGrp="1" noChangeAspect="1"/>
          </p:cNvPicPr>
          <p:nvPr>
            <p:ph sz="quarter" idx="10"/>
          </p:nvPr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2206071" y="2657035"/>
            <a:ext cx="1207245" cy="1327024"/>
          </a:xfr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653" y="2479348"/>
            <a:ext cx="1415402" cy="1469904"/>
          </a:xfrm>
          <a:prstGeom prst="rect">
            <a:avLst/>
          </a:prstGeom>
        </p:spPr>
      </p:pic>
      <p:pic>
        <p:nvPicPr>
          <p:cNvPr id="17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3681485" y="2644585"/>
            <a:ext cx="1207245" cy="132702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6093174" y="2572365"/>
            <a:ext cx="1414463" cy="1411694"/>
          </a:xfrm>
          <a:prstGeom prst="rect">
            <a:avLst/>
          </a:prstGeom>
        </p:spPr>
      </p:pic>
      <p:pic>
        <p:nvPicPr>
          <p:cNvPr id="19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7658717" y="2675220"/>
            <a:ext cx="1207245" cy="1327024"/>
          </a:xfrm>
          <a:prstGeom prst="rect">
            <a:avLst/>
          </a:prstGeom>
        </p:spPr>
      </p:pic>
      <p:pic>
        <p:nvPicPr>
          <p:cNvPr id="20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8898823" y="2714635"/>
            <a:ext cx="1207245" cy="13270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288" y="2603780"/>
            <a:ext cx="1415402" cy="146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62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2514600" y="1066800"/>
            <a:ext cx="7467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sz="28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 xếp theo qui tắc 3 đối tượng </a:t>
            </a:r>
          </a:p>
          <a:p>
            <a:pPr algn="ctr" eaLnBrk="1" hangingPunct="1"/>
            <a:endParaRPr lang="en-US" sz="28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Sắp xếp theo qui tắc 3 đối tượng là sự sắp xếp lặp đi lặp lại theo một trình tự nhất định của 3 loại đối tượng </a:t>
            </a:r>
          </a:p>
          <a:p>
            <a:pPr eaLnBrk="1" hangingPunct="1"/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(Sắp xếp theo qui tắc 3 đối tượng - Xếp xen kẽ)</a:t>
            </a:r>
          </a:p>
          <a:p>
            <a:pPr eaLnBrk="1" hangingPunct="1"/>
            <a:endParaRPr lang="en-US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sz="2800">
              <a:solidFill>
                <a:srgbClr val="000000"/>
              </a:solidFill>
            </a:endParaRPr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307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6924023" y="3290729"/>
            <a:ext cx="5584825" cy="3581400"/>
            <a:chOff x="4549317" y="123851"/>
            <a:chExt cx="5584663" cy="3581400"/>
          </a:xfrm>
        </p:grpSpPr>
        <p:pic>
          <p:nvPicPr>
            <p:cNvPr id="14377" name="Picture 10" descr="Bằng Tay, Giỏ, Bằng Tay, Đồ Tre Trúc Vector và PNG với nền trong ...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4" t="10641" r="20261" b="13165"/>
            <a:stretch>
              <a:fillRect/>
            </a:stretch>
          </p:blipFill>
          <p:spPr bwMode="auto">
            <a:xfrm>
              <a:off x="4549317" y="123851"/>
              <a:ext cx="5584663" cy="358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79" name="Picture 5" descr="C:\Users\HDMIN\Desktop\táo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08" t="11765" r="28925" b="16666"/>
            <a:stretch>
              <a:fillRect/>
            </a:stretch>
          </p:blipFill>
          <p:spPr bwMode="auto">
            <a:xfrm>
              <a:off x="5192703" y="1859372"/>
              <a:ext cx="676910" cy="589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83" name="Picture 2" descr="C:\Users\HDMIN\Desktop\x 1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04" t="52963" r="6558" b="9012"/>
            <a:stretch>
              <a:fillRect/>
            </a:stretch>
          </p:blipFill>
          <p:spPr bwMode="auto">
            <a:xfrm>
              <a:off x="5779762" y="1859372"/>
              <a:ext cx="608353" cy="683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7033562" y="-120650"/>
            <a:ext cx="5584825" cy="3581400"/>
            <a:chOff x="-467051" y="3481840"/>
            <a:chExt cx="5584663" cy="3581400"/>
          </a:xfrm>
        </p:grpSpPr>
        <p:pic>
          <p:nvPicPr>
            <p:cNvPr id="14370" name="Picture 10" descr="Bằng Tay, Giỏ, Bằng Tay, Đồ Tre Trúc Vector và PNG với nền trong ...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4" t="10641" r="20261" b="13165"/>
            <a:stretch>
              <a:fillRect/>
            </a:stretch>
          </p:blipFill>
          <p:spPr bwMode="auto">
            <a:xfrm>
              <a:off x="-467051" y="3481840"/>
              <a:ext cx="5584663" cy="358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71" name="Picture 4" descr="C:\Users\HDMIN\Desktop\5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279" t="17038" r="36111" b="12222"/>
            <a:stretch>
              <a:fillRect/>
            </a:stretch>
          </p:blipFill>
          <p:spPr bwMode="auto">
            <a:xfrm>
              <a:off x="2086913" y="5051725"/>
              <a:ext cx="78904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72" name="Picture 4" descr="C:\Users\HDMIN\Desktop\5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279" t="17038" r="36111" b="12222"/>
            <a:stretch>
              <a:fillRect/>
            </a:stretch>
          </p:blipFill>
          <p:spPr bwMode="auto">
            <a:xfrm>
              <a:off x="1531015" y="5008041"/>
              <a:ext cx="698362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73" name="Picture 4" descr="C:\Users\HDMIN\Desktop\5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279" t="17038" r="36111" b="12222"/>
            <a:stretch>
              <a:fillRect/>
            </a:stretch>
          </p:blipFill>
          <p:spPr bwMode="auto">
            <a:xfrm>
              <a:off x="426140" y="4930621"/>
              <a:ext cx="698362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74" name="Picture 11" descr="C:\Users\HDMIN\Desktop\cà t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478" t="9930" r="10670" b="6712"/>
            <a:stretch>
              <a:fillRect/>
            </a:stretch>
          </p:blipFill>
          <p:spPr bwMode="auto">
            <a:xfrm>
              <a:off x="2847070" y="5051725"/>
              <a:ext cx="316969" cy="1014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75" name="Picture 11" descr="C:\Users\HDMIN\Desktop\cà t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478" t="9930" r="10670" b="6712"/>
            <a:stretch>
              <a:fillRect/>
            </a:stretch>
          </p:blipFill>
          <p:spPr bwMode="auto">
            <a:xfrm>
              <a:off x="1167323" y="4930621"/>
              <a:ext cx="309186" cy="989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76" name="Picture 11" descr="C:\Users\HDMIN\Desktop\cà t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478" t="9930" r="10670" b="6712"/>
            <a:stretch>
              <a:fillRect/>
            </a:stretch>
          </p:blipFill>
          <p:spPr bwMode="auto">
            <a:xfrm>
              <a:off x="3370681" y="4974459"/>
              <a:ext cx="327236" cy="1047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-115620" y="3234246"/>
            <a:ext cx="5584825" cy="3581400"/>
            <a:chOff x="4395969" y="3503219"/>
            <a:chExt cx="5584663" cy="3581400"/>
          </a:xfrm>
        </p:grpSpPr>
        <p:pic>
          <p:nvPicPr>
            <p:cNvPr id="14363" name="Picture 10" descr="Bằng Tay, Giỏ, Bằng Tay, Đồ Tre Trúc Vector và PNG với nền trong ...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4" t="10641" r="20261" b="13165"/>
            <a:stretch>
              <a:fillRect/>
            </a:stretch>
          </p:blipFill>
          <p:spPr bwMode="auto">
            <a:xfrm>
              <a:off x="4395969" y="3503219"/>
              <a:ext cx="5584663" cy="358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4" name="Picture 4" descr="Vector hoạt hình đáng yêu ngọt ăn tươi mát nhỏ bánh vẽ minh họa ...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>
              <a:fillRect/>
            </a:stretch>
          </p:blipFill>
          <p:spPr bwMode="auto">
            <a:xfrm rot="-1164802">
              <a:off x="4934275" y="5091533"/>
              <a:ext cx="1111023" cy="834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5" name="Picture 10" descr="Pastel De Crema De Fresa Png Gratis, Pastel, Pastel Dibujado A ...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695758">
              <a:off x="6294304" y="5115245"/>
              <a:ext cx="821334" cy="826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6" name="Picture 4" descr="Vector hoạt hình đáng yêu ngọt ăn tươi mát nhỏ bánh vẽ minh họa ...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>
              <a:fillRect/>
            </a:stretch>
          </p:blipFill>
          <p:spPr bwMode="auto">
            <a:xfrm rot="-1164802">
              <a:off x="5493157" y="5116439"/>
              <a:ext cx="1111023" cy="834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7" name="Picture 4" descr="Vector hoạt hình đáng yêu ngọt ăn tươi mát nhỏ bánh vẽ minh họa ...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>
              <a:fillRect/>
            </a:stretch>
          </p:blipFill>
          <p:spPr bwMode="auto">
            <a:xfrm rot="-1164802">
              <a:off x="6842214" y="5168952"/>
              <a:ext cx="1111023" cy="834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8" name="Picture 10" descr="Pastel De Crema De Fresa Png Gratis, Pastel, Pastel Dibujado A ...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695758">
              <a:off x="7596577" y="5151290"/>
              <a:ext cx="821334" cy="826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9" name="Picture 10" descr="Pastel De Crema De Fresa Png Gratis, Pastel, Pastel Dibujado A ...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695758">
              <a:off x="8131073" y="5151290"/>
              <a:ext cx="821334" cy="826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8" name="Group 67"/>
          <p:cNvGrpSpPr>
            <a:grpSpLocks/>
          </p:cNvGrpSpPr>
          <p:nvPr/>
        </p:nvGrpSpPr>
        <p:grpSpPr bwMode="auto">
          <a:xfrm>
            <a:off x="-170128" y="-139017"/>
            <a:ext cx="5584825" cy="3581401"/>
            <a:chOff x="5727943" y="2439358"/>
            <a:chExt cx="5584663" cy="3581400"/>
          </a:xfrm>
        </p:grpSpPr>
        <p:pic>
          <p:nvPicPr>
            <p:cNvPr id="14356" name="Picture 10" descr="Bằng Tay, Giỏ, Bằng Tay, Đồ Tre Trúc Vector và PNG với nền trong ...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4" t="10641" r="20261" b="13165"/>
            <a:stretch>
              <a:fillRect/>
            </a:stretch>
          </p:blipFill>
          <p:spPr bwMode="auto">
            <a:xfrm>
              <a:off x="5727943" y="2439358"/>
              <a:ext cx="5584663" cy="358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7" name="Picture 2" descr="C:\Users\HDMIN\Desktop\k1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45" r="24792" b="3970"/>
            <a:stretch>
              <a:fillRect/>
            </a:stretch>
          </p:blipFill>
          <p:spPr bwMode="auto">
            <a:xfrm rot="-622524">
              <a:off x="6491632" y="3997248"/>
              <a:ext cx="667580" cy="889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8" name="Picture 12" descr="C:\Users\HDMIN\Desktop\kem 7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438" t="15981" r="48106" b="13805"/>
            <a:stretch>
              <a:fillRect/>
            </a:stretch>
          </p:blipFill>
          <p:spPr bwMode="auto">
            <a:xfrm rot="349252">
              <a:off x="7158763" y="3715344"/>
              <a:ext cx="399678" cy="1275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1" name="Picture 2" descr="C:\Users\HDMIN\Desktop\k1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45" r="24792" b="3970"/>
            <a:stretch>
              <a:fillRect/>
            </a:stretch>
          </p:blipFill>
          <p:spPr bwMode="auto">
            <a:xfrm rot="20977476">
              <a:off x="8368250" y="3941196"/>
              <a:ext cx="667580" cy="889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2" descr="C:\Users\HDMIN\Desktop\k1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45" r="24792" b="3970"/>
            <a:stretch>
              <a:fillRect/>
            </a:stretch>
          </p:blipFill>
          <p:spPr bwMode="auto">
            <a:xfrm rot="20977476">
              <a:off x="6495224" y="3995284"/>
              <a:ext cx="667580" cy="889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7" name="AutoShape 50"/>
          <p:cNvSpPr>
            <a:spLocks noChangeArrowheads="1"/>
          </p:cNvSpPr>
          <p:nvPr/>
        </p:nvSpPr>
        <p:spPr bwMode="auto">
          <a:xfrm>
            <a:off x="5394325" y="2943225"/>
            <a:ext cx="1295400" cy="990600"/>
          </a:xfrm>
          <a:prstGeom prst="octagon">
            <a:avLst>
              <a:gd name="adj" fmla="val 29287"/>
            </a:avLst>
          </a:prstGeom>
          <a:noFill/>
          <a:ln w="57150" cmpd="thinThick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78" name="WordArt 42"/>
          <p:cNvSpPr>
            <a:spLocks noChangeArrowheads="1" noChangeShapeType="1" noTextEdit="1"/>
          </p:cNvSpPr>
          <p:nvPr/>
        </p:nvSpPr>
        <p:spPr bwMode="auto">
          <a:xfrm>
            <a:off x="5835650" y="3114675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 panose="020B0A04020102020204" pitchFamily="34" charset="0"/>
              </a:rPr>
              <a:t>01</a:t>
            </a:r>
          </a:p>
        </p:txBody>
      </p:sp>
      <p:sp>
        <p:nvSpPr>
          <p:cNvPr id="81" name="WordArt 46"/>
          <p:cNvSpPr>
            <a:spLocks noChangeArrowheads="1" noChangeShapeType="1" noTextEdit="1"/>
          </p:cNvSpPr>
          <p:nvPr/>
        </p:nvSpPr>
        <p:spPr bwMode="auto">
          <a:xfrm>
            <a:off x="5835650" y="31369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 panose="020B0A04020102020204" pitchFamily="34" charset="0"/>
              </a:rPr>
              <a:t>03</a:t>
            </a:r>
          </a:p>
        </p:txBody>
      </p:sp>
      <p:sp>
        <p:nvSpPr>
          <p:cNvPr id="82" name="WordArt 47"/>
          <p:cNvSpPr>
            <a:spLocks noChangeArrowheads="1" noChangeShapeType="1" noTextEdit="1"/>
          </p:cNvSpPr>
          <p:nvPr/>
        </p:nvSpPr>
        <p:spPr bwMode="auto">
          <a:xfrm>
            <a:off x="5835650" y="313055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 panose="020B0A04020102020204" pitchFamily="34" charset="0"/>
              </a:rPr>
              <a:t>02</a:t>
            </a:r>
          </a:p>
        </p:txBody>
      </p:sp>
      <p:sp>
        <p:nvSpPr>
          <p:cNvPr id="83" name="AutoShape 49"/>
          <p:cNvSpPr>
            <a:spLocks noChangeArrowheads="1"/>
          </p:cNvSpPr>
          <p:nvPr/>
        </p:nvSpPr>
        <p:spPr bwMode="auto">
          <a:xfrm>
            <a:off x="4768850" y="2643188"/>
            <a:ext cx="2743200" cy="1600200"/>
          </a:xfrm>
          <a:prstGeom prst="irregularSeal2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84" name="WordArt 48"/>
          <p:cNvSpPr>
            <a:spLocks noChangeArrowheads="1" noChangeShapeType="1" noTextEdit="1"/>
          </p:cNvSpPr>
          <p:nvPr/>
        </p:nvSpPr>
        <p:spPr bwMode="auto">
          <a:xfrm>
            <a:off x="5284789" y="3136901"/>
            <a:ext cx="1514475" cy="657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.VnTifani HeavyH" panose="020B7200000000000000" pitchFamily="34" charset="0"/>
              </a:rPr>
              <a:t>HÕt giê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92" b="84768" l="13594" r="923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1" t="6230" r="3480" b="6366"/>
          <a:stretch/>
        </p:blipFill>
        <p:spPr>
          <a:xfrm>
            <a:off x="1713605" y="1304093"/>
            <a:ext cx="699716" cy="104957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92" b="84768" l="13594" r="923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1" t="6230" r="3480" b="6366"/>
          <a:stretch/>
        </p:blipFill>
        <p:spPr>
          <a:xfrm>
            <a:off x="3572782" y="1314064"/>
            <a:ext cx="699716" cy="1049571"/>
          </a:xfrm>
          <a:prstGeom prst="rect">
            <a:avLst/>
          </a:prstGeom>
        </p:spPr>
      </p:pic>
      <p:pic>
        <p:nvPicPr>
          <p:cNvPr id="57" name="Picture 12" descr="C:\Users\HDMIN\Desktop\kem 7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8" t="15981" r="48106" b="13805"/>
          <a:stretch>
            <a:fillRect/>
          </a:stretch>
        </p:blipFill>
        <p:spPr bwMode="auto">
          <a:xfrm rot="349252">
            <a:off x="3106692" y="1147767"/>
            <a:ext cx="399690" cy="1275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911" b="100000" l="0" r="91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44" t="13755" r="15505" b="5197"/>
          <a:stretch/>
        </p:blipFill>
        <p:spPr>
          <a:xfrm rot="10800000" flipV="1">
            <a:off x="8791695" y="4929698"/>
            <a:ext cx="556590" cy="659958"/>
          </a:xfrm>
          <a:prstGeom prst="rect">
            <a:avLst/>
          </a:prstGeom>
        </p:spPr>
      </p:pic>
      <p:pic>
        <p:nvPicPr>
          <p:cNvPr id="59" name="Picture 5" descr="C:\Users\HDMIN\Desktop\tá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8" t="11765" r="28925" b="16666"/>
          <a:stretch>
            <a:fillRect/>
          </a:stretch>
        </p:blipFill>
        <p:spPr bwMode="auto">
          <a:xfrm>
            <a:off x="9368364" y="5011904"/>
            <a:ext cx="676930" cy="589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2" descr="C:\Users\HDMIN\Desktop\x 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04" t="52963" r="6558" b="9012"/>
          <a:stretch>
            <a:fillRect/>
          </a:stretch>
        </p:blipFill>
        <p:spPr bwMode="auto">
          <a:xfrm>
            <a:off x="10043593" y="4918172"/>
            <a:ext cx="608371" cy="683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911" b="100000" l="0" r="91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44" t="13755" r="15505" b="5197"/>
          <a:stretch/>
        </p:blipFill>
        <p:spPr>
          <a:xfrm rot="10800000" flipV="1">
            <a:off x="10672043" y="4751450"/>
            <a:ext cx="556590" cy="65995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87746" y="1022916"/>
            <a:ext cx="29796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Trò chơi: ai giỏi hơn</a:t>
            </a:r>
          </a:p>
        </p:txBody>
      </p:sp>
    </p:spTree>
    <p:extLst>
      <p:ext uri="{BB962C8B-B14F-4D97-AF65-F5344CB8AC3E}">
        <p14:creationId xmlns:p14="http://schemas.microsoft.com/office/powerpoint/2010/main" val="57276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81" grpId="0" animBg="1"/>
      <p:bldP spid="82" grpId="0" animBg="1"/>
      <p:bldP spid="83" grpId="0" animBg="1"/>
      <p:bldP spid="8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ây Xanh Dây Leo, Dây, Màu Xanh., Dây Leo miễn phí tải tập tin P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3" t="16914" r="27644" b="52074"/>
          <a:stretch>
            <a:fillRect/>
          </a:stretch>
        </p:blipFill>
        <p:spPr bwMode="auto">
          <a:xfrm>
            <a:off x="286671" y="2473518"/>
            <a:ext cx="11669993" cy="4031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4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11" r="1813"/>
          <a:stretch/>
        </p:blipFill>
        <p:spPr>
          <a:xfrm>
            <a:off x="4155087" y="3534696"/>
            <a:ext cx="950911" cy="8353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51" b="98454" l="305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57" t="11817" r="9480" b="3983"/>
          <a:stretch/>
        </p:blipFill>
        <p:spPr>
          <a:xfrm>
            <a:off x="2942552" y="3638302"/>
            <a:ext cx="890546" cy="8507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351" b="98454" l="305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57" t="11817" r="9480" b="3983"/>
          <a:stretch/>
        </p:blipFill>
        <p:spPr>
          <a:xfrm>
            <a:off x="5105998" y="682156"/>
            <a:ext cx="890546" cy="8507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351" b="98454" l="305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57" t="11817" r="9480" b="3983"/>
          <a:stretch/>
        </p:blipFill>
        <p:spPr>
          <a:xfrm>
            <a:off x="644406" y="803143"/>
            <a:ext cx="890546" cy="8507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36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83" t="11665" r="600" b="-1"/>
          <a:stretch/>
        </p:blipFill>
        <p:spPr>
          <a:xfrm>
            <a:off x="286671" y="3325760"/>
            <a:ext cx="914400" cy="82923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1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11" r="1813"/>
          <a:stretch/>
        </p:blipFill>
        <p:spPr>
          <a:xfrm>
            <a:off x="161548" y="-95416"/>
            <a:ext cx="950911" cy="83536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1719" b="80938" l="13750" r="609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42" t="14988" r="44429" b="21361"/>
          <a:stretch/>
        </p:blipFill>
        <p:spPr>
          <a:xfrm>
            <a:off x="7034408" y="-55598"/>
            <a:ext cx="739472" cy="118474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1719" b="80938" l="13750" r="609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42" t="14988" r="44429" b="21361"/>
          <a:stretch/>
        </p:blipFill>
        <p:spPr>
          <a:xfrm>
            <a:off x="1702075" y="3304346"/>
            <a:ext cx="739472" cy="118474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1719" b="80938" l="13750" r="609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42" t="14988" r="44429" b="21361"/>
          <a:stretch/>
        </p:blipFill>
        <p:spPr>
          <a:xfrm>
            <a:off x="3093626" y="112979"/>
            <a:ext cx="739472" cy="118474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 rot="10800000" flipV="1">
            <a:off x="8512033" y="1558499"/>
            <a:ext cx="3172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Trò chơi: Ai nhanh hơn</a:t>
            </a:r>
          </a:p>
        </p:txBody>
      </p:sp>
    </p:spTree>
    <p:extLst>
      <p:ext uri="{BB962C8B-B14F-4D97-AF65-F5344CB8AC3E}">
        <p14:creationId xmlns:p14="http://schemas.microsoft.com/office/powerpoint/2010/main" val="10103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771 0.32523 L 0.21771 0.575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101 0.19422 L 0.14101 0.4442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5417 0.32338 L 0.65417 0.5733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492 0.42917 L 0.19492 0.6791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0209 0.325 L 0.80209 0.57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Xin chào các bé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5" b="100000" l="0" r="99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10624" y="1924050"/>
            <a:ext cx="2943224" cy="294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22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1871"/>
            <a:ext cx="12726954" cy="80523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1" b="97969" l="0" r="98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995" t="1501" r="828" b="4730"/>
          <a:stretch/>
        </p:blipFill>
        <p:spPr>
          <a:xfrm>
            <a:off x="9641321" y="4040401"/>
            <a:ext cx="3204377" cy="30612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10" t="6395" r="3580" b="7401"/>
          <a:stretch/>
        </p:blipFill>
        <p:spPr>
          <a:xfrm>
            <a:off x="1869686" y="3498980"/>
            <a:ext cx="1441394" cy="14198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778" b="99556" l="2667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61" t="10177" r="6394" b="10585"/>
          <a:stretch/>
        </p:blipFill>
        <p:spPr>
          <a:xfrm>
            <a:off x="8606222" y="5504316"/>
            <a:ext cx="1258114" cy="113354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10" t="6395" r="3580" b="7401"/>
          <a:stretch/>
        </p:blipFill>
        <p:spPr>
          <a:xfrm>
            <a:off x="5269062" y="3614288"/>
            <a:ext cx="1407324" cy="13863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10" t="6395" r="3580" b="7401"/>
          <a:stretch/>
        </p:blipFill>
        <p:spPr>
          <a:xfrm rot="578333">
            <a:off x="8719669" y="3611228"/>
            <a:ext cx="1504385" cy="148193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286" b="100000" l="3429" r="98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82" t="12645" r="7889" b="10895"/>
          <a:stretch/>
        </p:blipFill>
        <p:spPr>
          <a:xfrm>
            <a:off x="6828834" y="5248010"/>
            <a:ext cx="1391940" cy="13167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286" b="100000" l="3429" r="98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82" t="12645" r="7889" b="10895"/>
          <a:stretch/>
        </p:blipFill>
        <p:spPr>
          <a:xfrm>
            <a:off x="3663985" y="5248010"/>
            <a:ext cx="1304695" cy="123417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286" b="100000" l="3429" r="98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82" t="12645" r="7889" b="10895"/>
          <a:stretch/>
        </p:blipFill>
        <p:spPr>
          <a:xfrm>
            <a:off x="240046" y="5208646"/>
            <a:ext cx="1247208" cy="117979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778" b="99556" l="2667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61" t="10177" r="6394" b="10585"/>
          <a:stretch/>
        </p:blipFill>
        <p:spPr>
          <a:xfrm>
            <a:off x="5402370" y="5448104"/>
            <a:ext cx="1150838" cy="103689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778" b="99556" l="2667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61" t="10177" r="6394" b="10585"/>
          <a:stretch/>
        </p:blipFill>
        <p:spPr>
          <a:xfrm>
            <a:off x="2009531" y="5341754"/>
            <a:ext cx="1161704" cy="104668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10" t="6395" r="3580" b="7401"/>
          <a:stretch/>
        </p:blipFill>
        <p:spPr>
          <a:xfrm rot="8674118" flipV="1">
            <a:off x="9941699" y="5704739"/>
            <a:ext cx="1269910" cy="73270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084" y="3750906"/>
            <a:ext cx="977181" cy="97718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635" y="3750906"/>
            <a:ext cx="953093" cy="95309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83" y="3498980"/>
            <a:ext cx="993366" cy="99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760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48148E-6 C 4.58333E-6 0.0331 0.02695 0.05995 0.06002 0.05995 C 0.09895 0.05995 0.11302 0.03009 0.11901 0.01204 L 0.125 -0.01204 C 0.13099 -0.03009 0.14596 -0.05996 0.18997 -0.05996 C 0.21796 -0.05996 0.25 -0.0331 0.25 1.48148E-6 C 0.25 0.0331 0.21796 0.05995 0.18997 0.05995 C 0.14596 0.05995 0.13099 0.03009 0.125 0.01204 L 0.11901 -0.01204 C 0.11302 -0.03009 0.09895 -0.05996 0.06002 -0.05996 C 0.02695 -0.05996 4.58333E-6 -0.0331 4.58333E-6 1.48148E-6 Z " pathEditMode="relative" rAng="0" ptsTypes="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3559816" y="1280017"/>
            <a:ext cx="1207245" cy="13270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90487" y="2565944"/>
            <a:ext cx="1414463" cy="14116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764" y="2565944"/>
            <a:ext cx="1415402" cy="1469904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4995987" y="3025991"/>
            <a:ext cx="1207245" cy="13270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1985455" y="2983656"/>
            <a:ext cx="1414463" cy="14116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548" y="3937224"/>
            <a:ext cx="1415402" cy="1469904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5708234" y="1238920"/>
            <a:ext cx="1207245" cy="13270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1391749" y="900483"/>
            <a:ext cx="1414463" cy="14116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349" y="900483"/>
            <a:ext cx="1415402" cy="146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700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1609029" y="2605085"/>
            <a:ext cx="1207245" cy="132702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90487" y="2565944"/>
            <a:ext cx="1414463" cy="14116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256" y="2415916"/>
            <a:ext cx="1415402" cy="1469904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9387011" y="2699875"/>
            <a:ext cx="1207245" cy="1327024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5420796" y="2696522"/>
            <a:ext cx="1207245" cy="13270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3982113" y="2647288"/>
            <a:ext cx="1414463" cy="14116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7873739" y="2722301"/>
            <a:ext cx="1414463" cy="14116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415" y="2572274"/>
            <a:ext cx="1415402" cy="15617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256" y="2461826"/>
            <a:ext cx="1415402" cy="159715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928388" y="615636"/>
            <a:ext cx="8338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                   </a:t>
            </a:r>
            <a:r>
              <a:rPr lang="en-US" sz="3600"/>
              <a:t>Cho trẻ quan sát mẫu</a:t>
            </a:r>
          </a:p>
        </p:txBody>
      </p:sp>
    </p:spTree>
    <p:extLst>
      <p:ext uri="{BB962C8B-B14F-4D97-AF65-F5344CB8AC3E}">
        <p14:creationId xmlns:p14="http://schemas.microsoft.com/office/powerpoint/2010/main" val="260961047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1609029" y="2605085"/>
            <a:ext cx="1207245" cy="132702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90487" y="2565944"/>
            <a:ext cx="1414463" cy="14116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256" y="2415916"/>
            <a:ext cx="1415402" cy="1469904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9387011" y="2699875"/>
            <a:ext cx="1207245" cy="1327024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5420796" y="2696522"/>
            <a:ext cx="1207245" cy="13270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3982113" y="2647288"/>
            <a:ext cx="1414463" cy="14116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7873739" y="2722301"/>
            <a:ext cx="1414463" cy="14116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415" y="2572274"/>
            <a:ext cx="1415402" cy="15617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256" y="2461826"/>
            <a:ext cx="1415402" cy="159715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928388" y="615636"/>
            <a:ext cx="8338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                   </a:t>
            </a:r>
            <a:r>
              <a:rPr lang="en-US" sz="3600"/>
              <a:t>Cho trẻ quan sát mẫu</a:t>
            </a:r>
          </a:p>
        </p:txBody>
      </p:sp>
    </p:spTree>
    <p:extLst>
      <p:ext uri="{BB962C8B-B14F-4D97-AF65-F5344CB8AC3E}">
        <p14:creationId xmlns:p14="http://schemas.microsoft.com/office/powerpoint/2010/main" val="346945339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1527069" y="609539"/>
            <a:ext cx="1151170" cy="126538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118859" y="547900"/>
            <a:ext cx="1329627" cy="13270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767" y="398888"/>
            <a:ext cx="1415402" cy="1469904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9623449" y="707370"/>
            <a:ext cx="1158378" cy="1273309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5531113" y="632570"/>
            <a:ext cx="1207245" cy="13270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3954800" y="547900"/>
            <a:ext cx="1414463" cy="14116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8141789" y="622641"/>
            <a:ext cx="1414463" cy="14116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237" y="352979"/>
            <a:ext cx="1415402" cy="15617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684" y="576276"/>
            <a:ext cx="1333224" cy="15044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80045" y="3907"/>
            <a:ext cx="762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       </a:t>
            </a:r>
            <a:r>
              <a:rPr lang="en-US" sz="3600"/>
              <a:t>Cô xếp mẫu cho trẻ xem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6219540" y="5452715"/>
            <a:ext cx="1414463" cy="1411694"/>
          </a:xfrm>
          <a:prstGeom prst="rect">
            <a:avLst/>
          </a:prstGeom>
        </p:spPr>
      </p:pic>
      <p:pic>
        <p:nvPicPr>
          <p:cNvPr id="28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8348562" y="4190325"/>
            <a:ext cx="1207245" cy="1327024"/>
          </a:xfrm>
          <a:prstGeom prst="rect">
            <a:avLst/>
          </a:prstGeom>
        </p:spPr>
      </p:pic>
      <p:pic>
        <p:nvPicPr>
          <p:cNvPr id="29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8752519" y="5483418"/>
            <a:ext cx="1207245" cy="1327024"/>
          </a:xfrm>
          <a:prstGeom prst="rect">
            <a:avLst/>
          </a:prstGeom>
        </p:spPr>
      </p:pic>
      <p:pic>
        <p:nvPicPr>
          <p:cNvPr id="30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7169176" y="4494838"/>
            <a:ext cx="1207245" cy="132702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5444893" y="4452503"/>
            <a:ext cx="1414463" cy="141169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445" y="4118885"/>
            <a:ext cx="1415402" cy="146990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030" y="5529117"/>
            <a:ext cx="1415402" cy="146990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937" y="4222431"/>
            <a:ext cx="1415402" cy="146990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4463833" y="5328576"/>
            <a:ext cx="1414463" cy="141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64349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11111E-6 L -0.36836 -0.433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24" y="-2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58 -3.33333E-6 L -0.46198 -0.3270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70" y="-1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7 L -0.55312 -0.2881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56" y="-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3 -0.01412 L -0.10755 -0.3266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1" y="-1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-0.01019 L -0.20768 -0.2814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72" y="-1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-0.00463 L -0.31783 -0.3023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80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0.00949 L 0.16549 -0.4791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07" y="-2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1 -0.01065 L 0.08307 -0.4805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84" y="-2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07407E-6 L 0.01992 -0.5041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" y="-2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1871580" y="2060535"/>
            <a:ext cx="1207245" cy="132702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415823" y="2017819"/>
            <a:ext cx="1414463" cy="14116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807" y="1871366"/>
            <a:ext cx="1415402" cy="1469904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9461562" y="2114563"/>
            <a:ext cx="1207245" cy="1327024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5675115" y="2114563"/>
            <a:ext cx="1207245" cy="13270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4202270" y="2010007"/>
            <a:ext cx="1414463" cy="14116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8058743" y="2038803"/>
            <a:ext cx="1414463" cy="14116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031" y="1888776"/>
            <a:ext cx="1415402" cy="15617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256" y="1917276"/>
            <a:ext cx="1415402" cy="15971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11569" y="574431"/>
            <a:ext cx="92196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       Cho trẻ đọc tên từng đối tượng 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66935387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1940873" y="3003258"/>
            <a:ext cx="1207245" cy="132702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379609" y="2918588"/>
            <a:ext cx="1414463" cy="14116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593" y="2772135"/>
            <a:ext cx="1415402" cy="146990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4352995" y="2918588"/>
            <a:ext cx="1414463" cy="1411694"/>
          </a:xfrm>
          <a:prstGeom prst="rect">
            <a:avLst/>
          </a:prstGeom>
        </p:spPr>
      </p:pic>
      <p:pic>
        <p:nvPicPr>
          <p:cNvPr id="2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5872694" y="2960198"/>
            <a:ext cx="1207245" cy="132702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860" y="2817318"/>
            <a:ext cx="1415402" cy="14699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4123" y="515816"/>
            <a:ext cx="119223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Cô cùng trẻ xếp 1,2 chu kỳ sau đó yêu cầu trẻ xếp tiếp chu kỳ còn lại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8495341" y="2917863"/>
            <a:ext cx="1414463" cy="141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51306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flipH="1">
            <a:off x="1137137" y="715108"/>
            <a:ext cx="9319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Cho trẻ xếp theo yêu cầu của cô</a:t>
            </a:r>
          </a:p>
        </p:txBody>
      </p:sp>
    </p:spTree>
    <p:extLst>
      <p:ext uri="{BB962C8B-B14F-4D97-AF65-F5344CB8AC3E}">
        <p14:creationId xmlns:p14="http://schemas.microsoft.com/office/powerpoint/2010/main" val="1618097442"/>
      </p:ext>
    </p:extLst>
  </p:cSld>
  <p:clrMapOvr>
    <a:masterClrMapping/>
  </p:clrMapOvr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0001108_Welcome to Powerpoint 2016_CLR_v2" id="{CAB9082A-965C-42BE-8170-C940D3319B60}" vid="{82B84162-888A-4FD2-BEC9-B29B6DB2C7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8a52e8c320b9a064ae3583ae3861c9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8020cb39231a0945110f9cd888b521a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D7FC771-7DFE-49DA-B577-71181BFBCB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50072C5-DDE0-4258-BA7A-4D4B80DFA632}">
  <ds:schemaRefs>
    <ds:schemaRef ds:uri="16c05727-aa75-4e4a-9b5f-8a80a1165891"/>
    <ds:schemaRef ds:uri="http://schemas.microsoft.com/office/2006/documentManagement/types"/>
    <ds:schemaRef ds:uri="71af3243-3dd4-4a8d-8c0d-dd76da1f02a5"/>
    <ds:schemaRef ds:uri="http://schemas.openxmlformats.org/package/2006/metadata/core-properties"/>
    <ds:schemaRef ds:uri="http://www.w3.org/XML/1998/namespace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7EE8C63A-4744-4DE4-BB49-0FF0B5375C6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Welcome to PowerPoint</Template>
  <TotalTime>0</TotalTime>
  <Words>186</Words>
  <Application>Microsoft Office PowerPoint</Application>
  <PresentationFormat>Widescreen</PresentationFormat>
  <Paragraphs>33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.VnTifani HeavyH</vt:lpstr>
      <vt:lpstr>Arial</vt:lpstr>
      <vt:lpstr>Arial Black</vt:lpstr>
      <vt:lpstr>Calibri</vt:lpstr>
      <vt:lpstr>Segoe UI</vt:lpstr>
      <vt:lpstr>Segoe UI Light</vt:lpstr>
      <vt:lpstr>Times New Roman</vt:lpstr>
      <vt:lpstr>WelcomeDoc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Xin chào các bé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2021-11-25T01:47:23Z</dcterms:created>
  <dcterms:modified xsi:type="dcterms:W3CDTF">2025-04-23T14:04:50Z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