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5" r:id="rId4"/>
    <p:sldId id="276" r:id="rId5"/>
    <p:sldId id="270" r:id="rId6"/>
    <p:sldId id="265" r:id="rId7"/>
    <p:sldId id="271" r:id="rId8"/>
    <p:sldId id="272" r:id="rId9"/>
    <p:sldId id="273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5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7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2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6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7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BCB4-61BB-4359-9FBE-0EC0B28A4BF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image" Target="../media/image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8.png"/><Relationship Id="rId5" Type="http://schemas.openxmlformats.org/officeDocument/2006/relationships/image" Target="../media/image16.jpeg"/><Relationship Id="rId10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image" Target="../media/image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8.png"/><Relationship Id="rId5" Type="http://schemas.openxmlformats.org/officeDocument/2006/relationships/image" Target="../media/image16.jpeg"/><Relationship Id="rId10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485900" y="1143000"/>
            <a:ext cx="58483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69"/>
              </a:avLst>
            </a:prstTxWarp>
          </a:bodyPr>
          <a:lstStyle/>
          <a:p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QUÍ CÔ VỀ DỰ GIỜ</a:t>
            </a:r>
          </a:p>
          <a:p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847850" y="2286000"/>
            <a:ext cx="5486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6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24/10/2022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7" descr="z6335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z6335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295400"/>
            <a:ext cx="7391400" cy="9906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Giờ</a:t>
            </a: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all" spc="0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học</a:t>
            </a: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KẾT THÚC</a:t>
            </a: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6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971800"/>
            <a:ext cx="8935459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chân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60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3657600"/>
            <a:ext cx="7696200" cy="2857500"/>
            <a:chOff x="685800" y="3657600"/>
            <a:chExt cx="7696200" cy="2857500"/>
          </a:xfrm>
        </p:grpSpPr>
        <p:pic>
          <p:nvPicPr>
            <p:cNvPr id="5" name="Picture 16" descr="__Mot1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3657600"/>
              <a:ext cx="1676400" cy="15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7" name="Picture 10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0574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8" name="Picture 7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9" name="Picture 8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1628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10" name="Picture 16" descr="__Mot1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5029200" y="3657600"/>
              <a:ext cx="1676400" cy="15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94362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ELLO\Downloads\2.jpg.cr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148394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ELLO\Downloads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1524000" cy="1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ELLO\Downloads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99" y="2209800"/>
            <a:ext cx="16961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ELLO\Downloads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19467"/>
            <a:ext cx="1732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LLO\Downloads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7563"/>
            <a:ext cx="1702759" cy="15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HELLO\Downloads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89" y="1746688"/>
            <a:ext cx="1732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ELLO\Downloads\2.jpg.cr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39" y="3009900"/>
            <a:ext cx="148394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HELLO\Downloads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1" y="1547833"/>
            <a:ext cx="1524000" cy="1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ELLO\Downloads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44" y="247563"/>
            <a:ext cx="1702759" cy="15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LO\Downloads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48" y="1600200"/>
            <a:ext cx="1946261" cy="17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ELLO\Downloads\2.jpg.cr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08" y="2590800"/>
            <a:ext cx="1781375" cy="17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ELLO\Downloads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7640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LLO\Downloads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ELLO\Downloads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3" y="3147164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ELLO\Downloads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3" y="3147164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ELLO\Downloads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4" y="4326700"/>
            <a:ext cx="1946261" cy="17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ELLO\Downloads\2.jpg.cr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09" y="996758"/>
            <a:ext cx="1676400" cy="16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ELLO\Downloads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63" y="2186837"/>
            <a:ext cx="19431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LO\Downloads\Background-cay-xa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9600" y="-797884"/>
            <a:ext cx="17602200" cy="81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019800" y="1024042"/>
            <a:ext cx="1023870" cy="816794"/>
          </a:xfrm>
          <a:prstGeom prst="rect">
            <a:avLst/>
          </a:prstGeom>
          <a:noFill/>
        </p:spPr>
      </p:pic>
      <p:pic>
        <p:nvPicPr>
          <p:cNvPr id="7" name="Picture 6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2438398" y="1321938"/>
            <a:ext cx="1066799" cy="851041"/>
          </a:xfrm>
          <a:prstGeom prst="rect">
            <a:avLst/>
          </a:prstGeom>
          <a:noFill/>
        </p:spPr>
      </p:pic>
      <p:pic>
        <p:nvPicPr>
          <p:cNvPr id="8" name="Picture 7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3505198" y="-139497"/>
            <a:ext cx="914401" cy="729465"/>
          </a:xfrm>
          <a:prstGeom prst="rect">
            <a:avLst/>
          </a:prstGeom>
          <a:noFill/>
        </p:spPr>
      </p:pic>
      <p:pic>
        <p:nvPicPr>
          <p:cNvPr id="9" name="Picture 8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524000" y="2667000"/>
            <a:ext cx="969496" cy="773418"/>
          </a:xfrm>
          <a:prstGeom prst="rect">
            <a:avLst/>
          </a:prstGeom>
          <a:noFill/>
        </p:spPr>
      </p:pic>
      <p:pic>
        <p:nvPicPr>
          <p:cNvPr id="10" name="Picture 9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5046297" y="289938"/>
            <a:ext cx="920216" cy="734104"/>
          </a:xfrm>
          <a:prstGeom prst="rect">
            <a:avLst/>
          </a:prstGeom>
          <a:noFill/>
        </p:spPr>
      </p:pic>
      <p:pic>
        <p:nvPicPr>
          <p:cNvPr id="11" name="Picture 10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7086599" y="2374913"/>
            <a:ext cx="976201" cy="778766"/>
          </a:xfrm>
          <a:prstGeom prst="rect">
            <a:avLst/>
          </a:prstGeom>
          <a:noFill/>
        </p:spPr>
      </p:pic>
      <p:pic>
        <p:nvPicPr>
          <p:cNvPr id="12" name="Picture 11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7043670" y="567882"/>
            <a:ext cx="957330" cy="763712"/>
          </a:xfrm>
          <a:prstGeom prst="rect">
            <a:avLst/>
          </a:prstGeom>
          <a:noFill/>
        </p:spPr>
      </p:pic>
      <p:pic>
        <p:nvPicPr>
          <p:cNvPr id="13" name="Picture 12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4419599" y="2009524"/>
            <a:ext cx="968299" cy="772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4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0416 0.90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2257 0.72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01667 0.6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875 0.848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4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59 0.8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ELLO\Downloads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358" y="5197670"/>
            <a:ext cx="122138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LLO\Downloads\2.jpg.cr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6" y="5197670"/>
            <a:ext cx="1149928" cy="11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LLO\Downloads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01" y="5160975"/>
            <a:ext cx="1380811" cy="11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LLO\Downloads\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13" y="5154712"/>
            <a:ext cx="122617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LLO\Downloads\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5" y="5197670"/>
            <a:ext cx="1403769" cy="11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86" y="665967"/>
            <a:ext cx="1142999" cy="171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67" y="3177553"/>
            <a:ext cx="1282543" cy="17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ELLO\Downloads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358" y="5197670"/>
            <a:ext cx="122138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LLO\Downloads\2.jpg.cr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6" y="5197670"/>
            <a:ext cx="1149928" cy="11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LLO\Downloads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01" y="5160975"/>
            <a:ext cx="1380811" cy="11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LLO\Downloads\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13" y="5154712"/>
            <a:ext cx="122617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LLO\Downloads\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5" y="5197670"/>
            <a:ext cx="1403769" cy="11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86" y="665967"/>
            <a:ext cx="1142999" cy="171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67" y="3177553"/>
            <a:ext cx="1282543" cy="17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C:\Users\HELLO\Downloads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96" y="5197670"/>
            <a:ext cx="122138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HELLO\Downloads\2.jpg.cr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88" y="5197670"/>
            <a:ext cx="1149928" cy="11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HELLO\Downloads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63" y="5160975"/>
            <a:ext cx="1380811" cy="11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HELLO\Downloads\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75" y="5154712"/>
            <a:ext cx="122617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HELLO\Downloads\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47" y="5197670"/>
            <a:ext cx="1403769" cy="11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3622" y="19050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Trò chơi</a:t>
            </a:r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:</a:t>
            </a:r>
            <a:endParaRPr lang="en-US" sz="5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Tìm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đúng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vườn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cây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831244"/>
            <a:ext cx="4674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Trò chơi: </a:t>
            </a:r>
            <a:endParaRPr lang="en-US" sz="5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Thử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tài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bé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86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HELLO</cp:lastModifiedBy>
  <cp:revision>37</cp:revision>
  <dcterms:created xsi:type="dcterms:W3CDTF">2016-10-03T13:25:31Z</dcterms:created>
  <dcterms:modified xsi:type="dcterms:W3CDTF">2022-10-20T13:25:04Z</dcterms:modified>
</cp:coreProperties>
</file>