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5862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269</Words>
  <Application>Microsoft Office PowerPoint</Application>
  <PresentationFormat>On-screen Show (4:3)</PresentationFormat>
  <Paragraphs>73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51</cp:revision>
  <dcterms:created xsi:type="dcterms:W3CDTF">2016-04-10T13:01:26Z</dcterms:created>
  <dcterms:modified xsi:type="dcterms:W3CDTF">2025-04-24T02:41:30Z</dcterms:modified>
</cp:coreProperties>
</file>