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8" r:id="rId2"/>
    <p:sldId id="256" r:id="rId3"/>
    <p:sldId id="261" r:id="rId4"/>
    <p:sldId id="265" r:id="rId5"/>
    <p:sldId id="279" r:id="rId6"/>
    <p:sldId id="2007577200" r:id="rId7"/>
    <p:sldId id="280" r:id="rId8"/>
    <p:sldId id="281" r:id="rId9"/>
    <p:sldId id="282" r:id="rId10"/>
    <p:sldId id="283" r:id="rId11"/>
    <p:sldId id="284" r:id="rId12"/>
    <p:sldId id="2007577198" r:id="rId13"/>
    <p:sldId id="268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059"/>
    <a:srgbClr val="F36F63"/>
    <a:srgbClr val="BFC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3883" autoAdjust="0"/>
  </p:normalViewPr>
  <p:slideViewPr>
    <p:cSldViewPr snapToGrid="0">
      <p:cViewPr varScale="1">
        <p:scale>
          <a:sx n="66" d="100"/>
          <a:sy n="66" d="100"/>
        </p:scale>
        <p:origin x="63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6261-5286-42E2-B938-1C2B19EC1BC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6BE2-0757-48B3-976A-0C8F54952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714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7826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C598C-A8A4-4DF2-AB7D-F87EA3351CA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285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4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4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16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9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96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186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533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5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5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510123A-59A7-4342-BC75-32CE395A7A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9F752-EA8A-4F37-89D0-E695FE7BBE1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11" Type="http://schemas.openxmlformats.org/officeDocument/2006/relationships/image" Target="../media/image42.jpg"/><Relationship Id="rId5" Type="http://schemas.openxmlformats.org/officeDocument/2006/relationships/audio" Target="../media/audio5.wav"/><Relationship Id="rId10" Type="http://schemas.openxmlformats.org/officeDocument/2006/relationships/image" Target="../media/image41.jpg"/><Relationship Id="rId4" Type="http://schemas.openxmlformats.org/officeDocument/2006/relationships/audio" Target="../media/audio4.wav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49.jpeg"/><Relationship Id="rId2" Type="http://schemas.openxmlformats.org/officeDocument/2006/relationships/audio" Target="../media/audio4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5" Type="http://schemas.openxmlformats.org/officeDocument/2006/relationships/image" Target="../media/image51.png"/><Relationship Id="rId10" Type="http://schemas.microsoft.com/office/2007/relationships/hdphoto" Target="../media/hdphoto5.wdp"/><Relationship Id="rId4" Type="http://schemas.openxmlformats.org/officeDocument/2006/relationships/image" Target="../media/image43.jpg"/><Relationship Id="rId9" Type="http://schemas.openxmlformats.org/officeDocument/2006/relationships/image" Target="../media/image47.png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6.jpg"/><Relationship Id="rId5" Type="http://schemas.openxmlformats.org/officeDocument/2006/relationships/image" Target="../media/image3.png"/><Relationship Id="rId10" Type="http://schemas.openxmlformats.org/officeDocument/2006/relationships/image" Target="../media/image55.jpg"/><Relationship Id="rId4" Type="http://schemas.openxmlformats.org/officeDocument/2006/relationships/audio" Target="../media/audio6.wav"/><Relationship Id="rId9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60.png"/><Relationship Id="rId10" Type="http://schemas.openxmlformats.org/officeDocument/2006/relationships/image" Target="../media/image9.svg"/><Relationship Id="rId4" Type="http://schemas.openxmlformats.org/officeDocument/2006/relationships/image" Target="../media/image72.sv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1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62.png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4.png"/><Relationship Id="rId3" Type="http://schemas.openxmlformats.org/officeDocument/2006/relationships/image" Target="../media/image13.svg"/><Relationship Id="rId7" Type="http://schemas.openxmlformats.org/officeDocument/2006/relationships/image" Target="../media/image11.png"/><Relationship Id="rId12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8.svg"/><Relationship Id="rId4" Type="http://schemas.openxmlformats.org/officeDocument/2006/relationships/image" Target="../media/image10.jpg"/><Relationship Id="rId9" Type="http://schemas.openxmlformats.org/officeDocument/2006/relationships/image" Target="../media/image12.png"/><Relationship Id="rId1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6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29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10" Type="http://schemas.openxmlformats.org/officeDocument/2006/relationships/image" Target="../media/image28.jpg"/><Relationship Id="rId4" Type="http://schemas.openxmlformats.org/officeDocument/2006/relationships/image" Target="../media/image23.jpg"/><Relationship Id="rId9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image" Target="../media/image33.gif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.svg"/><Relationship Id="rId3" Type="http://schemas.openxmlformats.org/officeDocument/2006/relationships/audio" Target="../media/audio4.wav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8.svg"/><Relationship Id="rId5" Type="http://schemas.openxmlformats.org/officeDocument/2006/relationships/image" Target="../media/image23.jp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46.sv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>
            <a:extLst>
              <a:ext uri="{FF2B5EF4-FFF2-40B4-BE49-F238E27FC236}">
                <a16:creationId xmlns:a16="http://schemas.microsoft.com/office/drawing/2014/main" id="{49394276-4295-4BFC-A45E-60E96B211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" y="0"/>
            <a:ext cx="12191522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FA4F7A4-8791-4CEC-A971-1BA63DE49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9771"/>
            <a:ext cx="12192000" cy="2531225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72D8F01A-CC7A-4853-B2B7-EA629C114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927" y="306294"/>
            <a:ext cx="3140674" cy="1415925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958B7124-9E87-4D3A-9BD6-67A2DB398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34132" y="0"/>
            <a:ext cx="1677047" cy="785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30519E-7278-4437-99C0-44BEBD5198C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8" b="99308" l="2062" r="98110">
                        <a14:foregroundMark x1="12285" y1="6462" x2="23196" y2="28923"/>
                        <a14:foregroundMark x1="18213" y1="30923" x2="15034" y2="49077"/>
                        <a14:foregroundMark x1="15034" y1="49077" x2="15034" y2="49077"/>
                        <a14:foregroundMark x1="53265" y1="30462" x2="67784" y2="40769"/>
                        <a14:foregroundMark x1="67784" y1="40769" x2="63230" y2="55462"/>
                        <a14:foregroundMark x1="63230" y1="55462" x2="48110" y2="60769"/>
                        <a14:foregroundMark x1="48110" y1="60769" x2="48024" y2="60000"/>
                        <a14:foregroundMark x1="71564" y1="50231" x2="78780" y2="59000"/>
                        <a14:foregroundMark x1="78780" y1="59000" x2="78608" y2="78615"/>
                        <a14:foregroundMark x1="78608" y1="78615" x2="61254" y2="82923"/>
                        <a14:foregroundMark x1="61254" y1="82923" x2="60653" y2="82462"/>
                        <a14:foregroundMark x1="56701" y1="29769" x2="32560" y2="72231"/>
                        <a14:foregroundMark x1="32560" y1="72231" x2="25687" y2="78154"/>
                        <a14:foregroundMark x1="25687" y1="78154" x2="25172" y2="79308"/>
                        <a14:foregroundMark x1="21478" y1="94000" x2="63660" y2="52692"/>
                        <a14:foregroundMark x1="54983" y1="28462" x2="62629" y2="31077"/>
                        <a14:foregroundMark x1="62629" y1="31077" x2="74399" y2="49538"/>
                        <a14:foregroundMark x1="74399" y1="49538" x2="84966" y2="57923"/>
                        <a14:foregroundMark x1="84966" y1="57923" x2="87973" y2="64692"/>
                        <a14:foregroundMark x1="71134" y1="62231" x2="72852" y2="67538"/>
                        <a14:foregroundMark x1="91237" y1="62462" x2="91667" y2="77769"/>
                        <a14:foregroundMark x1="97680" y1="69769" x2="97680" y2="69769"/>
                        <a14:foregroundMark x1="91237" y1="82923" x2="98110" y2="66231"/>
                        <a14:foregroundMark x1="98110" y1="66231" x2="98110" y2="66231"/>
                        <a14:foregroundMark x1="70619" y1="65077" x2="77577" y2="56692"/>
                        <a14:foregroundMark x1="77577" y1="56692" x2="77577" y2="56692"/>
                        <a14:foregroundMark x1="51976" y1="97538" x2="69588" y2="87077"/>
                        <a14:foregroundMark x1="54467" y1="99308" x2="39863" y2="84462"/>
                        <a14:foregroundMark x1="54467" y1="99308" x2="45533" y2="92538"/>
                        <a14:foregroundMark x1="45533" y1="92538" x2="42784" y2="87538"/>
                        <a14:foregroundMark x1="71564" y1="67308" x2="69845" y2="43308"/>
                        <a14:foregroundMark x1="78522" y1="66923" x2="59708" y2="48462"/>
                        <a14:foregroundMark x1="74313" y1="68923" x2="58419" y2="56231"/>
                        <a14:foregroundMark x1="58419" y1="56231" x2="58419" y2="56231"/>
                        <a14:foregroundMark x1="8763" y1="76231" x2="8763" y2="76231"/>
                        <a14:foregroundMark x1="5326" y1="47308" x2="2062" y2="28231"/>
                        <a14:foregroundMark x1="17268" y1="1769" x2="17268" y2="1769"/>
                        <a14:foregroundMark x1="19502" y1="1308" x2="19502" y2="1308"/>
                        <a14:foregroundMark x1="86512" y1="79308" x2="86512" y2="79308"/>
                        <a14:foregroundMark x1="82732" y1="79308" x2="97165" y2="8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4075">
            <a:off x="354556" y="5161808"/>
            <a:ext cx="1515005" cy="1692015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C4D8FD3B-E3B5-4548-89E6-A81DC98BD4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4903" cy="5499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36ACBA-AB0E-4204-887A-E0C6F4405105}"/>
              </a:ext>
            </a:extLst>
          </p:cNvPr>
          <p:cNvSpPr txBox="1"/>
          <p:nvPr/>
        </p:nvSpPr>
        <p:spPr>
          <a:xfrm>
            <a:off x="4444365" y="701321"/>
            <a:ext cx="6199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Trường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MN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Hoa</a:t>
            </a: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5400" dirty="0" err="1" smtClean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Hồng</a:t>
            </a:r>
            <a:endParaRPr lang="en-US" sz="5400" dirty="0">
              <a:solidFill>
                <a:schemeClr val="accent1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C4741-17BD-46E1-901F-6831BD4F75B4}"/>
              </a:ext>
            </a:extLst>
          </p:cNvPr>
          <p:cNvSpPr txBox="1"/>
          <p:nvPr/>
        </p:nvSpPr>
        <p:spPr>
          <a:xfrm>
            <a:off x="2436296" y="3936329"/>
            <a:ext cx="7661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Truyện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: 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"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ngủ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"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40B40-C010-423E-9EBD-8733710F1256}"/>
              </a:ext>
            </a:extLst>
          </p:cNvPr>
          <p:cNvSpPr txBox="1"/>
          <p:nvPr/>
        </p:nvSpPr>
        <p:spPr>
          <a:xfrm>
            <a:off x="4361631" y="4502456"/>
            <a:ext cx="3810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Lứa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tuổi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: 4-5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tuổi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#9Slide03 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572F7F-BAD8-4F31-9F07-4DC5B59BB093}"/>
              </a:ext>
            </a:extLst>
          </p:cNvPr>
          <p:cNvSpPr txBox="1"/>
          <p:nvPr/>
        </p:nvSpPr>
        <p:spPr>
          <a:xfrm>
            <a:off x="4087807" y="5116721"/>
            <a:ext cx="4358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GV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Thị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Thúy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#9Slide03 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8ED983-01AE-4ED1-89A9-04B66B333A2D}"/>
              </a:ext>
            </a:extLst>
          </p:cNvPr>
          <p:cNvSpPr txBox="1"/>
          <p:nvPr/>
        </p:nvSpPr>
        <p:spPr>
          <a:xfrm>
            <a:off x="4522731" y="2265976"/>
            <a:ext cx="69878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Lĩnh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ngôn</a:t>
            </a:r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ngữ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7DED7F-478A-48BF-8E34-F0DFBC063CC9}"/>
              </a:ext>
            </a:extLst>
          </p:cNvPr>
          <p:cNvSpPr txBox="1"/>
          <p:nvPr/>
        </p:nvSpPr>
        <p:spPr>
          <a:xfrm>
            <a:off x="5369919" y="3306624"/>
            <a:ext cx="1794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Chủ đề: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29890-C443-4D9E-9793-354E9D2A6EAF}"/>
              </a:ext>
            </a:extLst>
          </p:cNvPr>
          <p:cNvSpPr txBox="1"/>
          <p:nvPr/>
        </p:nvSpPr>
        <p:spPr>
          <a:xfrm>
            <a:off x="3285391" y="187867"/>
            <a:ext cx="7609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 XÃ BUÔN HỒ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04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1528 C 0.00612 -0.00695 0.02239 0.00486 0.07994 0.00486 C 0.16315 0.00486 0.1694 -0.03473 0.26862 -0.03473 C 0.35807 -0.03473 0.31028 -0.00047 0.39648 -0.00047 C 0.48593 -0.00047 0.43815 -0.0257 0.53424 -0.0257 C 0.62057 -0.0257 0.57265 -0.0088 0.64921 -0.0088 C 0.72304 -0.0088 0.68463 -0.02153 0.75169 -0.02153 C 0.7901 -0.02153 0.79336 -0.01806 0.79622 -0.01528 " pathEditMode="relative" rAng="0" ptsTypes="AAAAAAAA">
                                      <p:cBhvr>
                                        <p:cTn id="1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5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001A33-85C9-47C3-B49C-B18EC1607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11F03E-7938-429E-8D56-2D73928C18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47"/>
          <a:stretch/>
        </p:blipFill>
        <p:spPr>
          <a:xfrm>
            <a:off x="3516054" y="1578696"/>
            <a:ext cx="4553433" cy="7794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DFADE3-7E90-4F61-A256-A91EB5230A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8775" r="94308">
                        <a14:foregroundMark x1="61000" y1="35866" x2="68462" y2="37994"/>
                        <a14:foregroundMark x1="69846" y1="39412" x2="73154" y2="31104"/>
                        <a14:foregroundMark x1="73154" y1="31104" x2="73154" y2="31104"/>
                        <a14:foregroundMark x1="67769" y1="43972" x2="69000" y2="33131"/>
                        <a14:foregroundMark x1="84923" y1="22594" x2="85769" y2="22391"/>
                        <a14:foregroundMark x1="84000" y1="22999" x2="84923" y2="13880"/>
                        <a14:foregroundMark x1="90846" y1="20973" x2="81846" y2="14387"/>
                        <a14:foregroundMark x1="81846" y1="14387" x2="80538" y2="22087"/>
                        <a14:foregroundMark x1="80538" y1="21479" x2="83846" y2="14184"/>
                        <a14:foregroundMark x1="83846" y1="14184" x2="89385" y2="16515"/>
                        <a14:foregroundMark x1="89385" y1="16515" x2="91846" y2="22999"/>
                        <a14:foregroundMark x1="89769" y1="23303" x2="85231" y2="12158"/>
                        <a14:foregroundMark x1="85231" y1="12158" x2="79385" y2="14995"/>
                        <a14:foregroundMark x1="79385" y1="14995" x2="78615" y2="23506"/>
                        <a14:foregroundMark x1="78462" y1="24012" x2="80692" y2="15502"/>
                        <a14:foregroundMark x1="80692" y1="15502" x2="87538" y2="14184"/>
                        <a14:foregroundMark x1="87538" y1="14184" x2="90615" y2="24215"/>
                        <a14:foregroundMark x1="91846" y1="25532" x2="91077" y2="16819"/>
                        <a14:foregroundMark x1="91077" y1="16819" x2="85615" y2="12563"/>
                        <a14:foregroundMark x1="85615" y1="12563" x2="80231" y2="15096"/>
                        <a14:foregroundMark x1="80231" y1="15096" x2="78846" y2="24417"/>
                        <a14:foregroundMark x1="78846" y1="24417" x2="78769" y2="17224"/>
                        <a14:foregroundMark x1="78769" y1="17224" x2="80000" y2="15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83"/>
          <a:stretch/>
        </p:blipFill>
        <p:spPr>
          <a:xfrm>
            <a:off x="3516054" y="1535286"/>
            <a:ext cx="6222738" cy="783796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7D9640B-013F-4AAB-A23B-5E9F17D2B210}"/>
              </a:ext>
            </a:extLst>
          </p:cNvPr>
          <p:cNvGrpSpPr/>
          <p:nvPr/>
        </p:nvGrpSpPr>
        <p:grpSpPr>
          <a:xfrm>
            <a:off x="8248825" y="232889"/>
            <a:ext cx="3780925" cy="2798295"/>
            <a:chOff x="8248825" y="232889"/>
            <a:chExt cx="3780925" cy="2798295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082DDA7F-060C-4DA2-8814-87CED8A7836C}"/>
                </a:ext>
              </a:extLst>
            </p:cNvPr>
            <p:cNvSpPr/>
            <p:nvPr/>
          </p:nvSpPr>
          <p:spPr>
            <a:xfrm>
              <a:off x="8248825" y="232889"/>
              <a:ext cx="3628525" cy="2645895"/>
            </a:xfrm>
            <a:prstGeom prst="cloudCallout">
              <a:avLst>
                <a:gd name="adj1" fmla="val -80887"/>
                <a:gd name="adj2" fmla="val 82990"/>
              </a:avLst>
            </a:prstGeom>
            <a:solidFill>
              <a:srgbClr val="F1C059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6A6CFD36-F20B-46C9-BECA-A8733E672280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8401225" y="385289"/>
              <a:ext cx="3628525" cy="2645895"/>
            </a:xfrm>
            <a:prstGeom prst="cloudCallout">
              <a:avLst>
                <a:gd name="adj1" fmla="val -86854"/>
                <a:gd name="adj2" fmla="val 73019"/>
              </a:avLst>
            </a:prstGeom>
            <a:blipFill dpi="0" rotWithShape="0">
              <a:blip r:embed="rId10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1886" t="-4848" r="-7527" b="15050"/>
              </a:stretch>
            </a:blipFill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2EB475-ABFB-4F58-963F-CEEAFC09AEAD}"/>
              </a:ext>
            </a:extLst>
          </p:cNvPr>
          <p:cNvGrpSpPr/>
          <p:nvPr/>
        </p:nvGrpSpPr>
        <p:grpSpPr>
          <a:xfrm>
            <a:off x="343487" y="447783"/>
            <a:ext cx="3780925" cy="2798295"/>
            <a:chOff x="343487" y="447783"/>
            <a:chExt cx="3780925" cy="2798295"/>
          </a:xfrm>
        </p:grpSpPr>
        <p:sp>
          <p:nvSpPr>
            <p:cNvPr id="18" name="Thought Bubble: Cloud 17">
              <a:extLst>
                <a:ext uri="{FF2B5EF4-FFF2-40B4-BE49-F238E27FC236}">
                  <a16:creationId xmlns:a16="http://schemas.microsoft.com/office/drawing/2014/main" id="{3C230B26-D613-4BCD-BC64-E29C73DBD5EA}"/>
                </a:ext>
              </a:extLst>
            </p:cNvPr>
            <p:cNvSpPr/>
            <p:nvPr/>
          </p:nvSpPr>
          <p:spPr>
            <a:xfrm>
              <a:off x="343487" y="447783"/>
              <a:ext cx="3628525" cy="2645895"/>
            </a:xfrm>
            <a:prstGeom prst="cloudCallout">
              <a:avLst>
                <a:gd name="adj1" fmla="val 73791"/>
                <a:gd name="adj2" fmla="val 80607"/>
              </a:avLst>
            </a:prstGeom>
            <a:solidFill>
              <a:srgbClr val="F1C059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hought Bubble: Cloud 18">
              <a:extLst>
                <a:ext uri="{FF2B5EF4-FFF2-40B4-BE49-F238E27FC236}">
                  <a16:creationId xmlns:a16="http://schemas.microsoft.com/office/drawing/2014/main" id="{A6CDAC9C-6C6B-449C-BC68-6E072EBF53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5887" y="600183"/>
              <a:ext cx="3628525" cy="2645895"/>
            </a:xfrm>
            <a:prstGeom prst="cloudCallout">
              <a:avLst>
                <a:gd name="adj1" fmla="val 63479"/>
                <a:gd name="adj2" fmla="val 66465"/>
              </a:avLst>
            </a:prstGeom>
            <a:blipFill dpi="0" rotWithShape="0">
              <a:blip r:embed="rId11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561" t="-19346" r="3561" b="1538"/>
              </a:stretch>
            </a:blipFill>
            <a:ln w="38100">
              <a:solidFill>
                <a:srgbClr val="F1C0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49C8127-BB41-4045-8B03-CDAECB21AFCE}"/>
              </a:ext>
            </a:extLst>
          </p:cNvPr>
          <p:cNvSpPr txBox="1"/>
          <p:nvPr/>
        </p:nvSpPr>
        <p:spPr>
          <a:xfrm>
            <a:off x="4256795" y="99081"/>
            <a:ext cx="3982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đã hỏi </a:t>
            </a:r>
          </a:p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cá điều gì?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BA46CB-5476-40AF-B8F7-EFB4007543D4}"/>
              </a:ext>
            </a:extLst>
          </p:cNvPr>
          <p:cNvSpPr txBox="1"/>
          <p:nvPr/>
        </p:nvSpPr>
        <p:spPr>
          <a:xfrm>
            <a:off x="760625" y="3246078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ngủ ở đâu?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9F44E1-9735-4833-9AA1-40ABA7193AC9}"/>
              </a:ext>
            </a:extLst>
          </p:cNvPr>
          <p:cNvSpPr txBox="1"/>
          <p:nvPr/>
        </p:nvSpPr>
        <p:spPr>
          <a:xfrm>
            <a:off x="9502642" y="3111673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ăn gì?</a:t>
            </a:r>
          </a:p>
        </p:txBody>
      </p:sp>
    </p:spTree>
    <p:extLst>
      <p:ext uri="{BB962C8B-B14F-4D97-AF65-F5344CB8AC3E}">
        <p14:creationId xmlns:p14="http://schemas.microsoft.com/office/powerpoint/2010/main" val="15223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H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2CDB723-95AA-4C2D-926F-2C8F41CE0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573" y="3919859"/>
            <a:ext cx="2376299" cy="23070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F57C7F0-1BE3-4C3E-9A4E-2D8FC78A5A2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12" y="4211468"/>
            <a:ext cx="2639537" cy="20501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802AFE-BD86-45E3-97AE-ABD92AF2F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89119" l="7029" r="94409">
                        <a14:foregroundMark x1="91054" y1="47927" x2="91054" y2="47927"/>
                        <a14:foregroundMark x1="91054" y1="72021" x2="87859" y2="48446"/>
                        <a14:foregroundMark x1="87859" y1="48446" x2="87859" y2="48446"/>
                        <a14:foregroundMark x1="94409" y1="63990" x2="94409" y2="63990"/>
                        <a14:foregroundMark x1="7029" y1="52332" x2="7029" y2="52332"/>
                        <a14:backgroundMark x1="30990" y1="21244" x2="57188" y2="18653"/>
                        <a14:backgroundMark x1="57188" y1="18653" x2="58466" y2="1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8514" y="3919859"/>
            <a:ext cx="3415727" cy="21061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838F40-B0BC-4CAF-A76D-049F72A1A4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12" b="98920" l="1667" r="96667">
                        <a14:foregroundMark x1="18875" y1="8718" x2="39524" y2="3888"/>
                        <a14:foregroundMark x1="15628" y1="9477" x2="16671" y2="9233"/>
                        <a14:foregroundMark x1="1667" y1="12743" x2="15406" y2="9529"/>
                        <a14:foregroundMark x1="39524" y1="3888" x2="76905" y2="11231"/>
                        <a14:foregroundMark x1="59286" y1="1512" x2="59286" y2="1512"/>
                        <a14:foregroundMark x1="3571" y1="11447" x2="8095" y2="27646"/>
                        <a14:foregroundMark x1="8095" y1="27646" x2="11905" y2="29158"/>
                        <a14:foregroundMark x1="3810" y1="12095" x2="1667" y2="22894"/>
                        <a14:foregroundMark x1="37381" y1="46004" x2="37619" y2="24838"/>
                        <a14:foregroundMark x1="37619" y1="24838" x2="42857" y2="29158"/>
                        <a14:foregroundMark x1="42857" y1="32829" x2="37381" y2="44708"/>
                        <a14:foregroundMark x1="37381" y1="44708" x2="33095" y2="29590"/>
                        <a14:foregroundMark x1="33095" y1="29590" x2="31587" y2="53041"/>
                        <a14:foregroundMark x1="34506" y1="57234" x2="54524" y2="68467"/>
                        <a14:foregroundMark x1="54524" y1="68467" x2="75238" y2="69330"/>
                        <a14:foregroundMark x1="75238" y1="69330" x2="83333" y2="84665"/>
                        <a14:foregroundMark x1="83333" y1="84665" x2="73810" y2="87473"/>
                        <a14:foregroundMark x1="71667" y1="81210" x2="35476" y2="63931"/>
                        <a14:foregroundMark x1="35476" y1="63931" x2="33958" y2="61590"/>
                        <a14:foregroundMark x1="34240" y1="56803" x2="40476" y2="60907"/>
                        <a14:foregroundMark x1="50476" y1="70410" x2="65714" y2="73218"/>
                        <a14:foregroundMark x1="65714" y1="73218" x2="85714" y2="67387"/>
                        <a14:foregroundMark x1="85714" y1="67387" x2="95000" y2="79050"/>
                        <a14:foregroundMark x1="95000" y1="79050" x2="96667" y2="84881"/>
                        <a14:foregroundMark x1="87381" y1="64363" x2="96667" y2="72786"/>
                        <a14:foregroundMark x1="96667" y1="72786" x2="81190" y2="73866"/>
                        <a14:foregroundMark x1="81190" y1="73866" x2="77381" y2="90713"/>
                        <a14:foregroundMark x1="77381" y1="90713" x2="81429" y2="77322"/>
                        <a14:foregroundMark x1="81429" y1="77322" x2="63571" y2="69546"/>
                        <a14:foregroundMark x1="63571" y1="69546" x2="65476" y2="67603"/>
                        <a14:foregroundMark x1="74048" y1="74946" x2="48571" y2="71706"/>
                        <a14:foregroundMark x1="48571" y1="71706" x2="29762" y2="61987"/>
                        <a14:foregroundMark x1="29762" y1="61987" x2="14233" y2="64179"/>
                        <a14:foregroundMark x1="18492" y1="71922" x2="21667" y2="74082"/>
                        <a14:foregroundMark x1="17540" y1="71274" x2="18492" y2="71922"/>
                        <a14:foregroundMark x1="16429" y1="70518" x2="17540" y2="71274"/>
                        <a14:foregroundMark x1="17582" y1="73755" x2="13571" y2="73434"/>
                        <a14:foregroundMark x1="21667" y1="74082" x2="17867" y2="73778"/>
                        <a14:foregroundMark x1="21667" y1="81425" x2="10238" y2="80130"/>
                        <a14:foregroundMark x1="24286" y1="63715" x2="21667" y2="59179"/>
                        <a14:foregroundMark x1="50238" y1="33909" x2="24286" y2="37365"/>
                        <a14:foregroundMark x1="24286" y1="37365" x2="25238" y2="34989"/>
                        <a14:foregroundMark x1="53333" y1="42981" x2="40714" y2="31749"/>
                        <a14:foregroundMark x1="40714" y1="31749" x2="20238" y2="40173"/>
                        <a14:foregroundMark x1="20238" y1="40173" x2="29286" y2="48596"/>
                        <a14:foregroundMark x1="29286" y1="48596" x2="44048" y2="47732"/>
                        <a14:foregroundMark x1="44048" y1="47732" x2="50476" y2="42981"/>
                        <a14:foregroundMark x1="43810" y1="26134" x2="38810" y2="37365"/>
                        <a14:foregroundMark x1="38810" y1="37365" x2="41905" y2="35853"/>
                        <a14:foregroundMark x1="40238" y1="22894" x2="40238" y2="21814"/>
                        <a14:foregroundMark x1="40476" y1="21382" x2="46429" y2="32829"/>
                        <a14:foregroundMark x1="46429" y1="32829" x2="46429" y2="32829"/>
                        <a14:foregroundMark x1="46429" y1="26134" x2="31667" y2="27646"/>
                        <a14:foregroundMark x1="31667" y1="27646" x2="21667" y2="25270"/>
                        <a14:foregroundMark x1="19524" y1="43197" x2="16190" y2="38661"/>
                        <a14:foregroundMark x1="24048" y1="35853" x2="19524" y2="26566"/>
                        <a14:foregroundMark x1="43095" y1="20950" x2="43095" y2="20950"/>
                        <a14:foregroundMark x1="43095" y1="20950" x2="43095" y2="20950"/>
                        <a14:foregroundMark x1="41429" y1="55508" x2="41429" y2="55508"/>
                        <a14:foregroundMark x1="41429" y1="55508" x2="41429" y2="55508"/>
                        <a14:foregroundMark x1="12619" y1="58315" x2="12619" y2="58315"/>
                        <a14:foregroundMark x1="12619" y1="58315" x2="12619" y2="58315"/>
                        <a14:foregroundMark x1="12619" y1="58315" x2="12619" y2="58315"/>
                        <a14:foregroundMark x1="21905" y1="58315" x2="21905" y2="58315"/>
                        <a14:foregroundMark x1="20000" y1="58315" x2="20000" y2="58315"/>
                        <a14:foregroundMark x1="19524" y1="57883" x2="19524" y2="57883"/>
                        <a14:foregroundMark x1="19524" y1="57883" x2="19524" y2="57883"/>
                        <a14:foregroundMark x1="19524" y1="57883" x2="12143" y2="59395"/>
                        <a14:foregroundMark x1="12143" y1="58747" x2="16190" y2="56803"/>
                        <a14:foregroundMark x1="16905" y1="56156" x2="16905" y2="56156"/>
                        <a14:foregroundMark x1="13333" y1="76458" x2="13333" y2="76458"/>
                        <a14:foregroundMark x1="12857" y1="76242" x2="11905" y2="76242"/>
                        <a14:foregroundMark x1="11190" y1="76242" x2="11190" y2="76242"/>
                        <a14:foregroundMark x1="25000" y1="82289" x2="25000" y2="82289"/>
                        <a14:foregroundMark x1="24048" y1="82289" x2="24048" y2="82289"/>
                        <a14:foregroundMark x1="23333" y1="81210" x2="23333" y2="81210"/>
                        <a14:foregroundMark x1="21905" y1="79914" x2="20714" y2="83585"/>
                        <a14:foregroundMark x1="6429" y1="76026" x2="6429" y2="76026"/>
                        <a14:foregroundMark x1="5714" y1="75594" x2="5714" y2="75594"/>
                        <a14:foregroundMark x1="5714" y1="75594" x2="5714" y2="75594"/>
                        <a14:foregroundMark x1="89048" y1="81641" x2="89048" y2="81641"/>
                        <a14:foregroundMark x1="89048" y1="81641" x2="89048" y2="81641"/>
                        <a14:foregroundMark x1="89048" y1="81641" x2="89048" y2="81641"/>
                        <a14:foregroundMark x1="77619" y1="94600" x2="77619" y2="94600"/>
                        <a14:foregroundMark x1="77619" y1="94600" x2="77619" y2="94600"/>
                        <a14:foregroundMark x1="77619" y1="94600" x2="77619" y2="94600"/>
                        <a14:foregroundMark x1="75714" y1="96112" x2="75714" y2="96112"/>
                        <a14:foregroundMark x1="76190" y1="95464" x2="76190" y2="95464"/>
                        <a14:foregroundMark x1="76190" y1="94816" x2="76190" y2="94816"/>
                        <a14:foregroundMark x1="80952" y1="95248" x2="80952" y2="95248"/>
                        <a14:foregroundMark x1="80952" y1="95248" x2="80952" y2="96112"/>
                        <a14:foregroundMark x1="80952" y1="96112" x2="80952" y2="96112"/>
                        <a14:foregroundMark x1="81905" y1="98920" x2="79524" y2="90497"/>
                        <a14:foregroundMark x1="71429" y1="98272" x2="75238" y2="87905"/>
                        <a14:foregroundMark x1="86667" y1="38013" x2="86667" y2="38013"/>
                        <a14:foregroundMark x1="86667" y1="38013" x2="86667" y2="38013"/>
                        <a14:foregroundMark x1="86667" y1="37365" x2="86667" y2="37365"/>
                        <a14:foregroundMark x1="85952" y1="35637" x2="85952" y2="35637"/>
                        <a14:foregroundMark x1="85476" y1="35421" x2="85476" y2="35421"/>
                        <a14:foregroundMark x1="84524" y1="32181" x2="84524" y2="32181"/>
                        <a14:backgroundMark x1="11905" y1="67171" x2="11905" y2="67171"/>
                        <a14:backgroundMark x1="16667" y1="71058" x2="9524" y2="62419"/>
                        <a14:backgroundMark x1="9524" y1="63499" x2="13333" y2="71706"/>
                        <a14:backgroundMark x1="20000" y1="71922" x2="20000" y2="71922"/>
                        <a14:backgroundMark x1="33333" y1="56803" x2="33333" y2="56803"/>
                        <a14:backgroundMark x1="32143" y1="57883" x2="28095" y2="52700"/>
                        <a14:backgroundMark x1="33810" y1="58531" x2="28810" y2="51404"/>
                        <a14:backgroundMark x1="33333" y1="59395" x2="33810" y2="54644"/>
                        <a14:backgroundMark x1="33095" y1="58747" x2="25714" y2="54644"/>
                        <a14:backgroundMark x1="35000" y1="58315" x2="26667" y2="49892"/>
                        <a14:backgroundMark x1="18333" y1="71274" x2="18333" y2="71274"/>
                        <a14:backgroundMark x1="15952" y1="10583" x2="18571" y2="9287"/>
                        <a14:backgroundMark x1="15476" y1="9719" x2="15238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89" y="304231"/>
            <a:ext cx="1870875" cy="20624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B19E462-78E0-4A67-A65F-6959E390C5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89" y="304231"/>
            <a:ext cx="2191975" cy="21614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43BEF27-4AE6-4436-9617-C72E8570432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0"/>
          <a:stretch/>
        </p:blipFill>
        <p:spPr>
          <a:xfrm>
            <a:off x="145101" y="4432793"/>
            <a:ext cx="2334929" cy="17648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5C0FC5-438D-4D4E-8D77-60C7E488E96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806" b="94028" l="1797" r="39375">
                        <a14:foregroundMark x1="3281" y1="62361" x2="3281" y2="62361"/>
                        <a14:foregroundMark x1="1797" y1="85417" x2="1797" y2="85417"/>
                        <a14:foregroundMark x1="37969" y1="89583" x2="37969" y2="89583"/>
                        <a14:foregroundMark x1="38906" y1="84028" x2="38906" y2="84028"/>
                        <a14:foregroundMark x1="39375" y1="83750" x2="39375" y2="83750"/>
                        <a14:backgroundMark x1="8281" y1="91250" x2="14453" y2="91250"/>
                        <a14:backgroundMark x1="31172" y1="88194" x2="35625" y2="89861"/>
                        <a14:backgroundMark x1="35625" y1="84306" x2="37344" y2="85139"/>
                        <a14:backgroundMark x1="30391" y1="68611" x2="35469" y2="70556"/>
                        <a14:backgroundMark x1="37656" y1="80139" x2="43203" y2="79028"/>
                        <a14:backgroundMark x1="31953" y1="87083" x2="34531" y2="90972"/>
                        <a14:backgroundMark x1="47969" y1="57083" x2="47969" y2="5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75" r="59500"/>
          <a:stretch/>
        </p:blipFill>
        <p:spPr>
          <a:xfrm>
            <a:off x="3752063" y="519751"/>
            <a:ext cx="2121601" cy="17304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84078A-DA0A-45BD-99DF-583A51B72DC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293" b="95674" l="6114" r="94973">
                        <a14:foregroundMark x1="11549" y1="45612" x2="41304" y2="30161"/>
                        <a14:foregroundMark x1="73913" y1="7293" x2="73913" y2="7293"/>
                        <a14:foregroundMark x1="80707" y1="7911" x2="80707" y2="7911"/>
                        <a14:foregroundMark x1="94973" y1="77750" x2="94973" y2="77750"/>
                        <a14:foregroundMark x1="44701" y1="68480" x2="40625" y2="64153"/>
                        <a14:foregroundMark x1="53533" y1="66007" x2="27038" y2="56737"/>
                        <a14:foregroundMark x1="22962" y1="92583" x2="10190" y2="95674"/>
                        <a14:foregroundMark x1="6114" y1="32633" x2="6114" y2="3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027" y="310210"/>
            <a:ext cx="1870875" cy="20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29037 0.55879 " pathEditMode="relative" rAng="0" ptsTypes="AA">
                                      <p:cBhvr>
                                        <p:cTn id="6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8" y="2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4.16667E-6 1.11111E-6 C 0.00117 0.00602 0.00169 0.01296 0.00351 0.01921 C 0.00455 0.02315 0.00677 0.02592 0.00833 0.02893 C 0.01263 0.03634 0.01692 0.04074 0.0233 0.04444 C 0.0289 0.04745 0.03489 0.04838 0.04062 0.05023 C 0.04518 0.05347 0.04948 0.0581 0.05429 0.06018 C 0.06028 0.06273 0.06679 0.06296 0.07291 0.06389 C 0.09075 0.0669 0.12122 0.06875 0.13372 0.06967 C 0.13645 0.07176 0.13958 0.07268 0.14218 0.07546 C 0.15546 0.08889 0.16237 0.11481 0.17317 0.13032 C 0.19101 0.15486 0.17721 0.13819 0.19791 0.15741 C 0.20273 0.1618 0.2069 0.16713 0.21171 0.17106 C 0.222 0.17963 0.23515 0.18403 0.24635 0.18472 C 0.28424 0.1868 0.32239 0.18611 0.36028 0.18657 C 0.36744 0.19352 0.36953 0.19606 0.3789 0.20023 C 0.38906 0.20486 0.39974 0.20671 0.41002 0.21204 C 0.41927 0.21667 0.42721 0.22893 0.43711 0.2294 L 0.58698 0.23542 C 0.62474 0.2544 0.60716 0.25 0.63919 0.25301 C 0.66757 0.25069 0.6832 0.24815 0.71458 0.25486 C 0.71731 0.25555 0.71862 0.26042 0.72096 0.2625 C 0.72395 0.26597 0.7276 0.26875 0.73086 0.27222 C 0.73541 0.27731 0.74231 0.28773 0.74557 0.29375 C 0.74726 0.29653 0.74817 0.3 0.74934 0.30347 C 0.75013 0.3081 0.75026 0.31296 0.75182 0.31713 C 0.75377 0.32245 0.75703 0.32592 0.75924 0.33079 C 0.76562 0.34398 0.76549 0.34467 0.76914 0.35625 C 0.77161 0.39699 0.76823 0.36296 0.77304 0.38727 C 0.77356 0.39051 0.77382 0.39352 0.77421 0.39699 C 0.77461 0.40208 0.77434 0.40741 0.77539 0.41273 C 0.77604 0.41597 0.77968 0.42153 0.78177 0.42454 L 0.78177 0.42477 " pathEditMode="relative" rAng="0" ptsTypes="AAAAAAAAAAAAAAAAAAAAAAAAAAAAAAAAA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8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26276 0.55162 " pathEditMode="relative" rAng="0" ptsTypes="AA">
                                      <p:cBhvr>
                                        <p:cTn id="73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38" y="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29987 0.61667 " pathEditMode="relative" rAng="0" ptsTypes="AA">
                                      <p:cBhvr>
                                        <p:cTn id="8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3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D4B66F5-45E6-4FFE-9626-20BEC519E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" y="-1380"/>
            <a:ext cx="12191522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4FAE63D-38F0-40D0-B7DC-03A684391548}"/>
              </a:ext>
            </a:extLst>
          </p:cNvPr>
          <p:cNvGrpSpPr/>
          <p:nvPr/>
        </p:nvGrpSpPr>
        <p:grpSpPr>
          <a:xfrm>
            <a:off x="0" y="5442857"/>
            <a:ext cx="12191522" cy="1429657"/>
            <a:chOff x="-1574800" y="3443514"/>
            <a:chExt cx="11785600" cy="122916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ADD7D66-28F6-4A8A-A65F-120D60349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3443514"/>
              <a:ext cx="5892800" cy="12234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0C515C6-24C9-4B2E-9217-74362D02E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74800" y="3449253"/>
              <a:ext cx="5892800" cy="1223425"/>
            </a:xfrm>
            <a:prstGeom prst="rect">
              <a:avLst/>
            </a:prstGeom>
          </p:spPr>
        </p:pic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FABC5CF6-F091-4992-81AD-404D74FDE949}"/>
              </a:ext>
            </a:extLst>
          </p:cNvPr>
          <p:cNvSpPr/>
          <p:nvPr/>
        </p:nvSpPr>
        <p:spPr>
          <a:xfrm>
            <a:off x="902929" y="2814952"/>
            <a:ext cx="2433096" cy="63171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Ở dưới biển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B97B57E-BA00-4493-8DBF-59C4260481B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13" y="48999"/>
            <a:ext cx="4564161" cy="296532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4EDE263-4F50-4A66-9104-440DD97E23D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69" y="125562"/>
            <a:ext cx="4564162" cy="2965322"/>
          </a:xfrm>
          <a:prstGeom prst="rect">
            <a:avLst/>
          </a:prstGeom>
        </p:spPr>
      </p:pic>
      <p:pic>
        <p:nvPicPr>
          <p:cNvPr id="23" name="图片 21">
            <a:extLst>
              <a:ext uri="{FF2B5EF4-FFF2-40B4-BE49-F238E27FC236}">
                <a16:creationId xmlns:a16="http://schemas.microsoft.com/office/drawing/2014/main" id="{574F9E85-B085-443D-B47E-CE3B03D4C4A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062" y="125562"/>
            <a:ext cx="4446317" cy="2888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D575F7-5DA8-48CB-8F76-BE8C2C873A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200" y="720334"/>
            <a:ext cx="2846408" cy="19812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3364E-C093-4CBF-A33B-F898423F2EE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89" y="720334"/>
            <a:ext cx="2953765" cy="20879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83BE59-4E76-456A-AD60-38BD40B819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4"/>
          <a:stretch/>
        </p:blipFill>
        <p:spPr>
          <a:xfrm>
            <a:off x="612192" y="620744"/>
            <a:ext cx="3018041" cy="21875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7" name="矩形 20">
            <a:extLst>
              <a:ext uri="{FF2B5EF4-FFF2-40B4-BE49-F238E27FC236}">
                <a16:creationId xmlns:a16="http://schemas.microsoft.com/office/drawing/2014/main" id="{8495E2C2-89C1-4899-8074-7434C46A9509}"/>
              </a:ext>
            </a:extLst>
          </p:cNvPr>
          <p:cNvSpPr/>
          <p:nvPr/>
        </p:nvSpPr>
        <p:spPr>
          <a:xfrm>
            <a:off x="4998002" y="2771338"/>
            <a:ext cx="2433096" cy="63171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Ở trong hồ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20">
            <a:extLst>
              <a:ext uri="{FF2B5EF4-FFF2-40B4-BE49-F238E27FC236}">
                <a16:creationId xmlns:a16="http://schemas.microsoft.com/office/drawing/2014/main" id="{7EE00EA7-DEE6-4552-8D39-4B5EBF0EB8E8}"/>
              </a:ext>
            </a:extLst>
          </p:cNvPr>
          <p:cNvSpPr/>
          <p:nvPr/>
        </p:nvSpPr>
        <p:spPr>
          <a:xfrm>
            <a:off x="9167856" y="2664675"/>
            <a:ext cx="2433096" cy="631711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Ở trong bể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1365CAA3-6440-40E2-A6CA-3FF6B4CBC393}"/>
              </a:ext>
            </a:extLst>
          </p:cNvPr>
          <p:cNvSpPr/>
          <p:nvPr/>
        </p:nvSpPr>
        <p:spPr>
          <a:xfrm>
            <a:off x="3548867" y="3943312"/>
            <a:ext cx="5513407" cy="1422982"/>
          </a:xfrm>
          <a:prstGeom prst="wedgeRoundRectCallout">
            <a:avLst>
              <a:gd name="adj1" fmla="val -62987"/>
              <a:gd name="adj2" fmla="val 4911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cá sống ở đâu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4DAFE02-D524-47DC-9000-D8A60FED25A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3"/>
          <a:stretch/>
        </p:blipFill>
        <p:spPr>
          <a:xfrm rot="20624716">
            <a:off x="161759" y="4853367"/>
            <a:ext cx="2676144" cy="18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oan hô đúng 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60" presetClass="path" presetSubtype="0" accel="50000" decel="50000" fill="remove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-3.33333E-6 C 0.00586 -0.01018 0.02148 -0.02453 0.07643 -0.0243 C 0.15599 -0.0243 0.16198 0.02385 0.25677 0.02408 C 0.34231 0.02408 0.29661 -0.01805 0.37903 -0.01782 C 0.46458 -0.01782 0.41888 0.0125 0.5108 0.0125 C 0.59323 0.0125 0.54739 -0.0081 0.6207 -0.0081 C 0.69114 -0.0081 0.65455 0.00764 0.71862 0.00764 C 0.75534 0.00764 0.75846 0.00348 0.76119 -3.33333E-6 " pathEditMode="relative" rAng="0" ptsTypes="AAAAAAAA">
                                      <p:cBhvr>
                                        <p:cTn id="10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60" y="-2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28" grpId="0"/>
      <p:bldP spid="32" grpId="0" animBg="1"/>
      <p:bldP spid="3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: Diagonal Corners Rounded 150">
            <a:extLst>
              <a:ext uri="{FF2B5EF4-FFF2-40B4-BE49-F238E27FC236}">
                <a16:creationId xmlns:a16="http://schemas.microsoft.com/office/drawing/2014/main" id="{ED2FA5B0-E92A-43CF-B68F-643365ACA722}"/>
              </a:ext>
            </a:extLst>
          </p:cNvPr>
          <p:cNvSpPr/>
          <p:nvPr/>
        </p:nvSpPr>
        <p:spPr>
          <a:xfrm rot="5400000">
            <a:off x="442111" y="970893"/>
            <a:ext cx="6317646" cy="4990131"/>
          </a:xfrm>
          <a:prstGeom prst="round2DiagRect">
            <a:avLst>
              <a:gd name="adj1" fmla="val 30557"/>
              <a:gd name="adj2" fmla="val 0"/>
            </a:avLst>
          </a:prstGeom>
          <a:solidFill>
            <a:srgbClr val="FDDAC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0" name="Graphic 169">
            <a:extLst>
              <a:ext uri="{FF2B5EF4-FFF2-40B4-BE49-F238E27FC236}">
                <a16:creationId xmlns:a16="http://schemas.microsoft.com/office/drawing/2014/main" id="{56731199-8D28-4E71-9EA6-16D7D13FF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017820">
            <a:off x="9964561" y="11343"/>
            <a:ext cx="2294946" cy="1762785"/>
          </a:xfrm>
          <a:prstGeom prst="rect">
            <a:avLst/>
          </a:prstGeom>
        </p:spPr>
      </p:pic>
      <p:pic>
        <p:nvPicPr>
          <p:cNvPr id="171" name="Graphic 170">
            <a:extLst>
              <a:ext uri="{FF2B5EF4-FFF2-40B4-BE49-F238E27FC236}">
                <a16:creationId xmlns:a16="http://schemas.microsoft.com/office/drawing/2014/main" id="{F2D3D4D9-1C13-44AB-BB2C-E5AF8A7FC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2395828">
            <a:off x="11476651" y="570212"/>
            <a:ext cx="1009110" cy="1698258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679094BC-A1D1-45C1-80F8-76FF4AFF87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7938066" y="1770875"/>
            <a:ext cx="2899381" cy="4297906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3E5B6D0B-D353-4AF1-B914-8D3148349B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417339" y="479203"/>
            <a:ext cx="1765226" cy="827063"/>
          </a:xfrm>
          <a:prstGeom prst="rect">
            <a:avLst/>
          </a:prstGeom>
        </p:spPr>
      </p:pic>
      <p:pic>
        <p:nvPicPr>
          <p:cNvPr id="155" name="Graphic 154">
            <a:extLst>
              <a:ext uri="{FF2B5EF4-FFF2-40B4-BE49-F238E27FC236}">
                <a16:creationId xmlns:a16="http://schemas.microsoft.com/office/drawing/2014/main" id="{202EA037-1D8C-49E2-A2CC-542186E147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58169" y="5986545"/>
            <a:ext cx="1362209" cy="638237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A906EF88-4609-49B9-B0D1-9B3FA5A4A6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072221" y="789219"/>
            <a:ext cx="1765226" cy="8270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292FC7A-3E80-4710-89AB-95DC4DA7CB44}"/>
              </a:ext>
            </a:extLst>
          </p:cNvPr>
          <p:cNvSpPr txBox="1"/>
          <p:nvPr/>
        </p:nvSpPr>
        <p:spPr>
          <a:xfrm>
            <a:off x="287664" y="307136"/>
            <a:ext cx="6410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Cá ngủ ở đâu?</a:t>
            </a:r>
            <a:endParaRPr lang="th-TH" sz="4400" b="1" dirty="0">
              <a:solidFill>
                <a:srgbClr val="FF0000"/>
              </a:solidFill>
              <a:latin typeface="Times New Roman" panose="02020603050405020304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4CC917-67F5-4D18-A5B0-8FCD6A9186DD}"/>
              </a:ext>
            </a:extLst>
          </p:cNvPr>
          <p:cNvSpPr txBox="1"/>
          <p:nvPr/>
        </p:nvSpPr>
        <p:spPr>
          <a:xfrm>
            <a:off x="1720378" y="1114186"/>
            <a:ext cx="415940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hè lặng gió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Ơi chú cá nhỏ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 ngủ ở đâu?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con cho về nhà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chim bay về tổ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chuột nằm trong ổ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cóc nhảy về hang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sông nước lan tràn 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xây sao được tổ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ơi chú cá nhỏ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đêm hè lặng gió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 ngủ ở đâu?</a:t>
            </a:r>
          </a:p>
          <a:p>
            <a:pPr algn="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(Thùy linh)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424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27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4">
            <a:extLst>
              <a:ext uri="{FF2B5EF4-FFF2-40B4-BE49-F238E27FC236}">
                <a16:creationId xmlns:a16="http://schemas.microsoft.com/office/drawing/2014/main" id="{0EE99515-221B-4455-B5AC-CD22932F0EB4}"/>
              </a:ext>
            </a:extLst>
          </p:cNvPr>
          <p:cNvGrpSpPr/>
          <p:nvPr/>
        </p:nvGrpSpPr>
        <p:grpSpPr>
          <a:xfrm rot="21068396">
            <a:off x="-433879" y="813171"/>
            <a:ext cx="2095552" cy="6030346"/>
            <a:chOff x="2283958" y="833662"/>
            <a:chExt cx="2095552" cy="603034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05F2905-7433-42F5-8938-41D3A674EB5C}"/>
                </a:ext>
              </a:extLst>
            </p:cNvPr>
            <p:cNvSpPr/>
            <p:nvPr/>
          </p:nvSpPr>
          <p:spPr>
            <a:xfrm>
              <a:off x="3128666" y="2624308"/>
              <a:ext cx="558594" cy="558694"/>
            </a:xfrm>
            <a:custGeom>
              <a:avLst/>
              <a:gdLst>
                <a:gd name="connsiteX0" fmla="*/ 531560 w 558594"/>
                <a:gd name="connsiteY0" fmla="*/ 153111 h 558694"/>
                <a:gd name="connsiteX1" fmla="*/ 403483 w 558594"/>
                <a:gd name="connsiteY1" fmla="*/ 519157 h 558694"/>
                <a:gd name="connsiteX2" fmla="*/ 31113 w 558594"/>
                <a:gd name="connsiteY2" fmla="*/ 445316 h 558694"/>
                <a:gd name="connsiteX3" fmla="*/ 137685 w 558594"/>
                <a:gd name="connsiteY3" fmla="*/ 27249 h 558694"/>
                <a:gd name="connsiteX4" fmla="*/ 531560 w 558594"/>
                <a:gd name="connsiteY4" fmla="*/ 153111 h 55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594" h="558694">
                  <a:moveTo>
                    <a:pt x="531560" y="153111"/>
                  </a:moveTo>
                  <a:cubicBezTo>
                    <a:pt x="603346" y="273598"/>
                    <a:pt x="522389" y="448320"/>
                    <a:pt x="403483" y="519157"/>
                  </a:cubicBezTo>
                  <a:cubicBezTo>
                    <a:pt x="284578" y="589994"/>
                    <a:pt x="102899" y="565802"/>
                    <a:pt x="31113" y="445316"/>
                  </a:cubicBezTo>
                  <a:cubicBezTo>
                    <a:pt x="-40673" y="324829"/>
                    <a:pt x="18780" y="98086"/>
                    <a:pt x="137685" y="27249"/>
                  </a:cubicBezTo>
                  <a:cubicBezTo>
                    <a:pt x="256433" y="-43589"/>
                    <a:pt x="459774" y="32625"/>
                    <a:pt x="531560" y="153111"/>
                  </a:cubicBezTo>
                  <a:close/>
                </a:path>
              </a:pathLst>
            </a:custGeom>
            <a:solidFill>
              <a:srgbClr val="EA4E4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2B809D6-F07C-4D3F-87AD-B8753CC1DAEC}"/>
                </a:ext>
              </a:extLst>
            </p:cNvPr>
            <p:cNvSpPr/>
            <p:nvPr/>
          </p:nvSpPr>
          <p:spPr>
            <a:xfrm>
              <a:off x="3092944" y="6072409"/>
              <a:ext cx="396398" cy="396366"/>
            </a:xfrm>
            <a:custGeom>
              <a:avLst/>
              <a:gdLst>
                <a:gd name="connsiteX0" fmla="*/ 377222 w 396398"/>
                <a:gd name="connsiteY0" fmla="*/ 108682 h 396366"/>
                <a:gd name="connsiteX1" fmla="*/ 286304 w 396398"/>
                <a:gd name="connsiteY1" fmla="*/ 368314 h 396366"/>
                <a:gd name="connsiteX2" fmla="*/ 22087 w 396398"/>
                <a:gd name="connsiteY2" fmla="*/ 315976 h 396366"/>
                <a:gd name="connsiteX3" fmla="*/ 97668 w 396398"/>
                <a:gd name="connsiteY3" fmla="*/ 19345 h 396366"/>
                <a:gd name="connsiteX4" fmla="*/ 377222 w 396398"/>
                <a:gd name="connsiteY4" fmla="*/ 108682 h 396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398" h="396366">
                  <a:moveTo>
                    <a:pt x="377222" y="108682"/>
                  </a:moveTo>
                  <a:cubicBezTo>
                    <a:pt x="428137" y="194225"/>
                    <a:pt x="370740" y="318032"/>
                    <a:pt x="286304" y="368314"/>
                  </a:cubicBezTo>
                  <a:cubicBezTo>
                    <a:pt x="201868" y="418596"/>
                    <a:pt x="73001" y="401361"/>
                    <a:pt x="22087" y="315976"/>
                  </a:cubicBezTo>
                  <a:cubicBezTo>
                    <a:pt x="-28827" y="230434"/>
                    <a:pt x="13232" y="69627"/>
                    <a:pt x="97668" y="19345"/>
                  </a:cubicBezTo>
                  <a:cubicBezTo>
                    <a:pt x="182104" y="-30937"/>
                    <a:pt x="326308" y="23140"/>
                    <a:pt x="377222" y="108682"/>
                  </a:cubicBezTo>
                  <a:close/>
                </a:path>
              </a:pathLst>
            </a:custGeom>
            <a:solidFill>
              <a:srgbClr val="FCD349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1F0777E-DE80-448A-8618-9A2A1831ADB0}"/>
                </a:ext>
              </a:extLst>
            </p:cNvPr>
            <p:cNvSpPr/>
            <p:nvPr/>
          </p:nvSpPr>
          <p:spPr>
            <a:xfrm>
              <a:off x="2541968" y="2819457"/>
              <a:ext cx="307468" cy="309511"/>
            </a:xfrm>
            <a:custGeom>
              <a:avLst/>
              <a:gdLst>
                <a:gd name="connsiteX0" fmla="*/ 288765 w 307468"/>
                <a:gd name="connsiteY0" fmla="*/ 75129 h 309511"/>
                <a:gd name="connsiteX1" fmla="*/ 230577 w 307468"/>
                <a:gd name="connsiteY1" fmla="*/ 282107 h 309511"/>
                <a:gd name="connsiteX2" fmla="*/ 22018 w 307468"/>
                <a:gd name="connsiteY2" fmla="*/ 254120 h 309511"/>
                <a:gd name="connsiteX3" fmla="*/ 66608 w 307468"/>
                <a:gd name="connsiteY3" fmla="*/ 19155 h 309511"/>
                <a:gd name="connsiteX4" fmla="*/ 288765 w 307468"/>
                <a:gd name="connsiteY4" fmla="*/ 75129 h 309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468" h="309511">
                  <a:moveTo>
                    <a:pt x="288765" y="75129"/>
                  </a:moveTo>
                  <a:cubicBezTo>
                    <a:pt x="332564" y="139325"/>
                    <a:pt x="293825" y="238782"/>
                    <a:pt x="230577" y="282107"/>
                  </a:cubicBezTo>
                  <a:cubicBezTo>
                    <a:pt x="167172" y="325431"/>
                    <a:pt x="65975" y="318316"/>
                    <a:pt x="22018" y="254120"/>
                  </a:cubicBezTo>
                  <a:cubicBezTo>
                    <a:pt x="-21781" y="189924"/>
                    <a:pt x="3202" y="62479"/>
                    <a:pt x="66608" y="19155"/>
                  </a:cubicBezTo>
                  <a:cubicBezTo>
                    <a:pt x="129856" y="-24170"/>
                    <a:pt x="244808" y="10933"/>
                    <a:pt x="288765" y="75129"/>
                  </a:cubicBezTo>
                  <a:close/>
                </a:path>
              </a:pathLst>
            </a:custGeom>
            <a:solidFill>
              <a:srgbClr val="8DCEB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DE5410D-EF40-444D-8D04-D2F15209F5D0}"/>
                </a:ext>
              </a:extLst>
            </p:cNvPr>
            <p:cNvSpPr/>
            <p:nvPr/>
          </p:nvSpPr>
          <p:spPr>
            <a:xfrm>
              <a:off x="3199441" y="1157656"/>
              <a:ext cx="309772" cy="309680"/>
            </a:xfrm>
            <a:custGeom>
              <a:avLst/>
              <a:gdLst>
                <a:gd name="connsiteX0" fmla="*/ 294760 w 309772"/>
                <a:gd name="connsiteY0" fmla="*/ 84902 h 309680"/>
                <a:gd name="connsiteX1" fmla="*/ 223765 w 309772"/>
                <a:gd name="connsiteY1" fmla="*/ 287768 h 309680"/>
                <a:gd name="connsiteX2" fmla="*/ 17261 w 309772"/>
                <a:gd name="connsiteY2" fmla="*/ 246816 h 309680"/>
                <a:gd name="connsiteX3" fmla="*/ 76398 w 309772"/>
                <a:gd name="connsiteY3" fmla="*/ 15171 h 309680"/>
                <a:gd name="connsiteX4" fmla="*/ 294760 w 309772"/>
                <a:gd name="connsiteY4" fmla="*/ 84902 h 30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772" h="309680">
                  <a:moveTo>
                    <a:pt x="294760" y="84902"/>
                  </a:moveTo>
                  <a:cubicBezTo>
                    <a:pt x="334606" y="151628"/>
                    <a:pt x="289701" y="248555"/>
                    <a:pt x="223765" y="287768"/>
                  </a:cubicBezTo>
                  <a:cubicBezTo>
                    <a:pt x="157829" y="326982"/>
                    <a:pt x="57107" y="313700"/>
                    <a:pt x="17261" y="246816"/>
                  </a:cubicBezTo>
                  <a:cubicBezTo>
                    <a:pt x="-22585" y="180089"/>
                    <a:pt x="10462" y="54385"/>
                    <a:pt x="76398" y="15171"/>
                  </a:cubicBezTo>
                  <a:cubicBezTo>
                    <a:pt x="142334" y="-24201"/>
                    <a:pt x="254914" y="18017"/>
                    <a:pt x="294760" y="84902"/>
                  </a:cubicBezTo>
                  <a:close/>
                </a:path>
              </a:pathLst>
            </a:custGeom>
            <a:solidFill>
              <a:srgbClr val="AFAFA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8501630-4880-439D-90B5-DCA4EC5A5BD9}"/>
                </a:ext>
              </a:extLst>
            </p:cNvPr>
            <p:cNvSpPr/>
            <p:nvPr/>
          </p:nvSpPr>
          <p:spPr>
            <a:xfrm>
              <a:off x="2535037" y="1971601"/>
              <a:ext cx="573858" cy="550149"/>
            </a:xfrm>
            <a:custGeom>
              <a:avLst/>
              <a:gdLst>
                <a:gd name="connsiteX0" fmla="*/ 565922 w 573858"/>
                <a:gd name="connsiteY0" fmla="*/ 375577 h 550149"/>
                <a:gd name="connsiteX1" fmla="*/ 215056 w 573858"/>
                <a:gd name="connsiteY1" fmla="*/ 540653 h 550149"/>
                <a:gd name="connsiteX2" fmla="*/ 6813 w 573858"/>
                <a:gd name="connsiteY2" fmla="*/ 223308 h 550149"/>
                <a:gd name="connsiteX3" fmla="*/ 379816 w 573858"/>
                <a:gd name="connsiteY3" fmla="*/ 6369 h 550149"/>
                <a:gd name="connsiteX4" fmla="*/ 565922 w 573858"/>
                <a:gd name="connsiteY4" fmla="*/ 375577 h 550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3858" h="550149">
                  <a:moveTo>
                    <a:pt x="565922" y="375577"/>
                  </a:moveTo>
                  <a:cubicBezTo>
                    <a:pt x="530187" y="511243"/>
                    <a:pt x="348983" y="575914"/>
                    <a:pt x="215056" y="540653"/>
                  </a:cubicBezTo>
                  <a:cubicBezTo>
                    <a:pt x="81129" y="505392"/>
                    <a:pt x="-28922" y="358816"/>
                    <a:pt x="6813" y="223308"/>
                  </a:cubicBezTo>
                  <a:cubicBezTo>
                    <a:pt x="42548" y="87642"/>
                    <a:pt x="245889" y="-28892"/>
                    <a:pt x="379816" y="6369"/>
                  </a:cubicBezTo>
                  <a:cubicBezTo>
                    <a:pt x="513585" y="41471"/>
                    <a:pt x="601499" y="239910"/>
                    <a:pt x="565922" y="375577"/>
                  </a:cubicBezTo>
                  <a:close/>
                </a:path>
              </a:pathLst>
            </a:custGeom>
            <a:solidFill>
              <a:srgbClr val="FCD349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7F6130-8454-4252-AB10-148E047A162A}"/>
                </a:ext>
              </a:extLst>
            </p:cNvPr>
            <p:cNvSpPr/>
            <p:nvPr/>
          </p:nvSpPr>
          <p:spPr>
            <a:xfrm>
              <a:off x="2850657" y="5258894"/>
              <a:ext cx="557217" cy="558571"/>
            </a:xfrm>
            <a:custGeom>
              <a:avLst/>
              <a:gdLst>
                <a:gd name="connsiteX0" fmla="*/ 527801 w 557217"/>
                <a:gd name="connsiteY0" fmla="*/ 146624 h 558571"/>
                <a:gd name="connsiteX1" fmla="*/ 408104 w 557217"/>
                <a:gd name="connsiteY1" fmla="*/ 515515 h 558571"/>
                <a:gd name="connsiteX2" fmla="*/ 34153 w 557217"/>
                <a:gd name="connsiteY2" fmla="*/ 450212 h 558571"/>
                <a:gd name="connsiteX3" fmla="*/ 131080 w 557217"/>
                <a:gd name="connsiteY3" fmla="*/ 29773 h 558571"/>
                <a:gd name="connsiteX4" fmla="*/ 527801 w 557217"/>
                <a:gd name="connsiteY4" fmla="*/ 146624 h 55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217" h="558571">
                  <a:moveTo>
                    <a:pt x="527801" y="146624"/>
                  </a:moveTo>
                  <a:cubicBezTo>
                    <a:pt x="602275" y="265529"/>
                    <a:pt x="525429" y="441990"/>
                    <a:pt x="408104" y="515515"/>
                  </a:cubicBezTo>
                  <a:cubicBezTo>
                    <a:pt x="290780" y="589041"/>
                    <a:pt x="108627" y="569117"/>
                    <a:pt x="34153" y="450212"/>
                  </a:cubicBezTo>
                  <a:cubicBezTo>
                    <a:pt x="-40321" y="331307"/>
                    <a:pt x="13755" y="103299"/>
                    <a:pt x="131080" y="29773"/>
                  </a:cubicBezTo>
                  <a:cubicBezTo>
                    <a:pt x="248246" y="-43752"/>
                    <a:pt x="453168" y="27876"/>
                    <a:pt x="527801" y="146624"/>
                  </a:cubicBezTo>
                  <a:close/>
                </a:path>
              </a:pathLst>
            </a:custGeom>
            <a:solidFill>
              <a:srgbClr val="FC9854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EF1602E-6D6F-4E3E-865A-64BCEB7E19ED}"/>
                </a:ext>
              </a:extLst>
            </p:cNvPr>
            <p:cNvSpPr/>
            <p:nvPr/>
          </p:nvSpPr>
          <p:spPr>
            <a:xfrm>
              <a:off x="2554499" y="4044902"/>
              <a:ext cx="279080" cy="314815"/>
            </a:xfrm>
            <a:custGeom>
              <a:avLst/>
              <a:gdLst>
                <a:gd name="connsiteX0" fmla="*/ 0 w 279080"/>
                <a:gd name="connsiteY0" fmla="*/ 0 h 314815"/>
                <a:gd name="connsiteX1" fmla="*/ 279080 w 279080"/>
                <a:gd name="connsiteY1" fmla="*/ 169820 h 314815"/>
                <a:gd name="connsiteX2" fmla="*/ 49333 w 279080"/>
                <a:gd name="connsiteY2" fmla="*/ 314815 h 31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080" h="314815">
                  <a:moveTo>
                    <a:pt x="0" y="0"/>
                  </a:moveTo>
                  <a:lnTo>
                    <a:pt x="279080" y="169820"/>
                  </a:lnTo>
                  <a:lnTo>
                    <a:pt x="49333" y="314815"/>
                  </a:lnTo>
                  <a:close/>
                </a:path>
              </a:pathLst>
            </a:custGeom>
            <a:solidFill>
              <a:srgbClr val="AFAFA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CAF16A4-5E90-498D-BCD1-5B5A60A55D28}"/>
                </a:ext>
              </a:extLst>
            </p:cNvPr>
            <p:cNvSpPr/>
            <p:nvPr/>
          </p:nvSpPr>
          <p:spPr>
            <a:xfrm>
              <a:off x="3129262" y="4363196"/>
              <a:ext cx="271648" cy="293943"/>
            </a:xfrm>
            <a:custGeom>
              <a:avLst/>
              <a:gdLst>
                <a:gd name="connsiteX0" fmla="*/ 148632 w 271648"/>
                <a:gd name="connsiteY0" fmla="*/ 293943 h 293943"/>
                <a:gd name="connsiteX1" fmla="*/ 0 w 271648"/>
                <a:gd name="connsiteY1" fmla="*/ 3004 h 293943"/>
                <a:gd name="connsiteX2" fmla="*/ 271649 w 271648"/>
                <a:gd name="connsiteY2" fmla="*/ 0 h 293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648" h="293943">
                  <a:moveTo>
                    <a:pt x="148632" y="293943"/>
                  </a:moveTo>
                  <a:lnTo>
                    <a:pt x="0" y="3004"/>
                  </a:lnTo>
                  <a:lnTo>
                    <a:pt x="271649" y="0"/>
                  </a:lnTo>
                  <a:close/>
                </a:path>
              </a:pathLst>
            </a:custGeom>
            <a:solidFill>
              <a:srgbClr val="FC9854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CBAC129-BBDB-41A7-888E-72E9CB0526C2}"/>
                </a:ext>
              </a:extLst>
            </p:cNvPr>
            <p:cNvSpPr/>
            <p:nvPr/>
          </p:nvSpPr>
          <p:spPr>
            <a:xfrm>
              <a:off x="4111498" y="833662"/>
              <a:ext cx="268011" cy="323986"/>
            </a:xfrm>
            <a:custGeom>
              <a:avLst/>
              <a:gdLst>
                <a:gd name="connsiteX0" fmla="*/ 0 w 268011"/>
                <a:gd name="connsiteY0" fmla="*/ 323986 h 323986"/>
                <a:gd name="connsiteX1" fmla="*/ 42218 w 268011"/>
                <a:gd name="connsiteY1" fmla="*/ 0 h 323986"/>
                <a:gd name="connsiteX2" fmla="*/ 268012 w 268011"/>
                <a:gd name="connsiteY2" fmla="*/ 151320 h 32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011" h="323986">
                  <a:moveTo>
                    <a:pt x="0" y="323986"/>
                  </a:moveTo>
                  <a:lnTo>
                    <a:pt x="42218" y="0"/>
                  </a:lnTo>
                  <a:lnTo>
                    <a:pt x="268012" y="151320"/>
                  </a:lnTo>
                  <a:close/>
                </a:path>
              </a:pathLst>
            </a:custGeom>
            <a:solidFill>
              <a:srgbClr val="FC9854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2ADC053-A306-4B4A-A368-A2EE95257848}"/>
                </a:ext>
              </a:extLst>
            </p:cNvPr>
            <p:cNvSpPr/>
            <p:nvPr/>
          </p:nvSpPr>
          <p:spPr>
            <a:xfrm>
              <a:off x="2397487" y="5803819"/>
              <a:ext cx="271806" cy="293943"/>
            </a:xfrm>
            <a:custGeom>
              <a:avLst/>
              <a:gdLst>
                <a:gd name="connsiteX0" fmla="*/ 148632 w 271806"/>
                <a:gd name="connsiteY0" fmla="*/ 293944 h 293943"/>
                <a:gd name="connsiteX1" fmla="*/ 0 w 271806"/>
                <a:gd name="connsiteY1" fmla="*/ 3004 h 293943"/>
                <a:gd name="connsiteX2" fmla="*/ 271807 w 271806"/>
                <a:gd name="connsiteY2" fmla="*/ 0 h 293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806" h="293943">
                  <a:moveTo>
                    <a:pt x="148632" y="293944"/>
                  </a:moveTo>
                  <a:lnTo>
                    <a:pt x="0" y="3004"/>
                  </a:lnTo>
                  <a:lnTo>
                    <a:pt x="271807" y="0"/>
                  </a:lnTo>
                  <a:close/>
                </a:path>
              </a:pathLst>
            </a:custGeom>
            <a:solidFill>
              <a:srgbClr val="FC9854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7390DBB-79BA-4BC6-9626-006751E087B5}"/>
                </a:ext>
              </a:extLst>
            </p:cNvPr>
            <p:cNvSpPr/>
            <p:nvPr/>
          </p:nvSpPr>
          <p:spPr>
            <a:xfrm>
              <a:off x="2283958" y="3710797"/>
              <a:ext cx="310545" cy="290781"/>
            </a:xfrm>
            <a:custGeom>
              <a:avLst/>
              <a:gdLst>
                <a:gd name="connsiteX0" fmla="*/ 0 w 310545"/>
                <a:gd name="connsiteY0" fmla="*/ 290781 h 290781"/>
                <a:gd name="connsiteX1" fmla="*/ 149106 w 310545"/>
                <a:gd name="connsiteY1" fmla="*/ 0 h 290781"/>
                <a:gd name="connsiteX2" fmla="*/ 310546 w 310545"/>
                <a:gd name="connsiteY2" fmla="*/ 218679 h 29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545" h="290781">
                  <a:moveTo>
                    <a:pt x="0" y="290781"/>
                  </a:moveTo>
                  <a:lnTo>
                    <a:pt x="149106" y="0"/>
                  </a:lnTo>
                  <a:lnTo>
                    <a:pt x="310546" y="218679"/>
                  </a:lnTo>
                  <a:close/>
                </a:path>
              </a:pathLst>
            </a:custGeom>
            <a:solidFill>
              <a:srgbClr val="1E1E1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189E94F-AFE9-4B39-829C-A6D89AECC677}"/>
                </a:ext>
              </a:extLst>
            </p:cNvPr>
            <p:cNvSpPr/>
            <p:nvPr/>
          </p:nvSpPr>
          <p:spPr>
            <a:xfrm>
              <a:off x="2286487" y="4578554"/>
              <a:ext cx="268011" cy="317345"/>
            </a:xfrm>
            <a:custGeom>
              <a:avLst/>
              <a:gdLst>
                <a:gd name="connsiteX0" fmla="*/ 268012 w 268011"/>
                <a:gd name="connsiteY0" fmla="*/ 317345 h 317345"/>
                <a:gd name="connsiteX1" fmla="*/ 0 w 268011"/>
                <a:gd name="connsiteY1" fmla="*/ 130448 h 317345"/>
                <a:gd name="connsiteX2" fmla="*/ 238285 w 268011"/>
                <a:gd name="connsiteY2" fmla="*/ 0 h 31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011" h="317345">
                  <a:moveTo>
                    <a:pt x="268012" y="317345"/>
                  </a:moveTo>
                  <a:lnTo>
                    <a:pt x="0" y="130448"/>
                  </a:lnTo>
                  <a:lnTo>
                    <a:pt x="238285" y="0"/>
                  </a:lnTo>
                  <a:close/>
                </a:path>
              </a:pathLst>
            </a:custGeom>
            <a:solidFill>
              <a:srgbClr val="FCD349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8289EA2-CC38-4E61-AFB7-9B760C22CE0C}"/>
                </a:ext>
              </a:extLst>
            </p:cNvPr>
            <p:cNvSpPr/>
            <p:nvPr/>
          </p:nvSpPr>
          <p:spPr>
            <a:xfrm>
              <a:off x="2734913" y="3402306"/>
              <a:ext cx="268011" cy="317345"/>
            </a:xfrm>
            <a:custGeom>
              <a:avLst/>
              <a:gdLst>
                <a:gd name="connsiteX0" fmla="*/ 268012 w 268011"/>
                <a:gd name="connsiteY0" fmla="*/ 317345 h 317345"/>
                <a:gd name="connsiteX1" fmla="*/ 0 w 268011"/>
                <a:gd name="connsiteY1" fmla="*/ 130448 h 317345"/>
                <a:gd name="connsiteX2" fmla="*/ 238444 w 268011"/>
                <a:gd name="connsiteY2" fmla="*/ 0 h 31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011" h="317345">
                  <a:moveTo>
                    <a:pt x="268012" y="317345"/>
                  </a:moveTo>
                  <a:lnTo>
                    <a:pt x="0" y="130448"/>
                  </a:lnTo>
                  <a:lnTo>
                    <a:pt x="238444" y="0"/>
                  </a:lnTo>
                  <a:close/>
                </a:path>
              </a:pathLst>
            </a:custGeom>
            <a:solidFill>
              <a:srgbClr val="8DCEB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2AEABE3-EB77-497E-990E-98906718D946}"/>
                </a:ext>
              </a:extLst>
            </p:cNvPr>
            <p:cNvSpPr/>
            <p:nvPr/>
          </p:nvSpPr>
          <p:spPr>
            <a:xfrm>
              <a:off x="2560033" y="6254617"/>
              <a:ext cx="268011" cy="317345"/>
            </a:xfrm>
            <a:custGeom>
              <a:avLst/>
              <a:gdLst>
                <a:gd name="connsiteX0" fmla="*/ 268012 w 268011"/>
                <a:gd name="connsiteY0" fmla="*/ 317345 h 317345"/>
                <a:gd name="connsiteX1" fmla="*/ 0 w 268011"/>
                <a:gd name="connsiteY1" fmla="*/ 130448 h 317345"/>
                <a:gd name="connsiteX2" fmla="*/ 238285 w 268011"/>
                <a:gd name="connsiteY2" fmla="*/ 0 h 31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011" h="317345">
                  <a:moveTo>
                    <a:pt x="268012" y="317345"/>
                  </a:moveTo>
                  <a:lnTo>
                    <a:pt x="0" y="130448"/>
                  </a:lnTo>
                  <a:lnTo>
                    <a:pt x="238285" y="0"/>
                  </a:lnTo>
                  <a:close/>
                </a:path>
              </a:pathLst>
            </a:custGeom>
            <a:solidFill>
              <a:srgbClr val="8DCEB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69B5742-BBF2-43DC-9B4C-346496C48710}"/>
                </a:ext>
              </a:extLst>
            </p:cNvPr>
            <p:cNvSpPr/>
            <p:nvPr/>
          </p:nvSpPr>
          <p:spPr>
            <a:xfrm>
              <a:off x="3642517" y="2202657"/>
              <a:ext cx="274652" cy="246823"/>
            </a:xfrm>
            <a:custGeom>
              <a:avLst/>
              <a:gdLst>
                <a:gd name="connsiteX0" fmla="*/ 188478 w 274652"/>
                <a:gd name="connsiteY0" fmla="*/ 246824 h 246823"/>
                <a:gd name="connsiteX1" fmla="*/ 0 w 274652"/>
                <a:gd name="connsiteY1" fmla="*/ 59453 h 246823"/>
                <a:gd name="connsiteX2" fmla="*/ 143414 w 274652"/>
                <a:gd name="connsiteY2" fmla="*/ 0 h 246823"/>
                <a:gd name="connsiteX3" fmla="*/ 274653 w 274652"/>
                <a:gd name="connsiteY3" fmla="*/ 206187 h 24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652" h="246823">
                  <a:moveTo>
                    <a:pt x="188478" y="246824"/>
                  </a:moveTo>
                  <a:lnTo>
                    <a:pt x="0" y="59453"/>
                  </a:lnTo>
                  <a:lnTo>
                    <a:pt x="143414" y="0"/>
                  </a:lnTo>
                  <a:lnTo>
                    <a:pt x="274653" y="206187"/>
                  </a:lnTo>
                  <a:close/>
                </a:path>
              </a:pathLst>
            </a:custGeom>
            <a:solidFill>
              <a:srgbClr val="8DCEBF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264F2B1-6DD2-4980-8431-90E969A4647D}"/>
                </a:ext>
              </a:extLst>
            </p:cNvPr>
            <p:cNvSpPr/>
            <p:nvPr/>
          </p:nvSpPr>
          <p:spPr>
            <a:xfrm>
              <a:off x="3637615" y="3478836"/>
              <a:ext cx="284456" cy="242870"/>
            </a:xfrm>
            <a:custGeom>
              <a:avLst/>
              <a:gdLst>
                <a:gd name="connsiteX0" fmla="*/ 83171 w 284456"/>
                <a:gd name="connsiteY0" fmla="*/ 0 h 242870"/>
                <a:gd name="connsiteX1" fmla="*/ 284456 w 284456"/>
                <a:gd name="connsiteY1" fmla="*/ 173299 h 242870"/>
                <a:gd name="connsiteX2" fmla="*/ 145786 w 284456"/>
                <a:gd name="connsiteY2" fmla="*/ 242871 h 242870"/>
                <a:gd name="connsiteX3" fmla="*/ 0 w 284456"/>
                <a:gd name="connsiteY3" fmla="*/ 46645 h 24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456" h="242870">
                  <a:moveTo>
                    <a:pt x="83171" y="0"/>
                  </a:moveTo>
                  <a:lnTo>
                    <a:pt x="284456" y="173299"/>
                  </a:lnTo>
                  <a:lnTo>
                    <a:pt x="145786" y="242871"/>
                  </a:lnTo>
                  <a:lnTo>
                    <a:pt x="0" y="46645"/>
                  </a:lnTo>
                  <a:close/>
                </a:path>
              </a:pathLst>
            </a:custGeom>
            <a:solidFill>
              <a:srgbClr val="FCDB81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5E938C-8C80-403C-BBF3-2211EF5B4B8C}"/>
                </a:ext>
              </a:extLst>
            </p:cNvPr>
            <p:cNvSpPr/>
            <p:nvPr/>
          </p:nvSpPr>
          <p:spPr>
            <a:xfrm>
              <a:off x="3384308" y="1692090"/>
              <a:ext cx="200653" cy="311336"/>
            </a:xfrm>
            <a:custGeom>
              <a:avLst/>
              <a:gdLst>
                <a:gd name="connsiteX0" fmla="*/ 200653 w 200653"/>
                <a:gd name="connsiteY0" fmla="*/ 59137 h 311336"/>
                <a:gd name="connsiteX1" fmla="*/ 117166 w 200653"/>
                <a:gd name="connsiteY1" fmla="*/ 311337 h 311336"/>
                <a:gd name="connsiteX2" fmla="*/ 0 w 200653"/>
                <a:gd name="connsiteY2" fmla="*/ 209666 h 311336"/>
                <a:gd name="connsiteX3" fmla="*/ 125863 w 200653"/>
                <a:gd name="connsiteY3" fmla="*/ 0 h 31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53" h="311336">
                  <a:moveTo>
                    <a:pt x="200653" y="59137"/>
                  </a:moveTo>
                  <a:lnTo>
                    <a:pt x="117166" y="311337"/>
                  </a:lnTo>
                  <a:lnTo>
                    <a:pt x="0" y="209666"/>
                  </a:lnTo>
                  <a:lnTo>
                    <a:pt x="125863" y="0"/>
                  </a:lnTo>
                  <a:close/>
                </a:path>
              </a:pathLst>
            </a:custGeom>
            <a:solidFill>
              <a:srgbClr val="F9A0A0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37F17D0-458E-4C43-A810-03DAD05031B5}"/>
                </a:ext>
              </a:extLst>
            </p:cNvPr>
            <p:cNvSpPr/>
            <p:nvPr/>
          </p:nvSpPr>
          <p:spPr>
            <a:xfrm>
              <a:off x="2824250" y="1333950"/>
              <a:ext cx="160649" cy="266746"/>
            </a:xfrm>
            <a:custGeom>
              <a:avLst/>
              <a:gdLst>
                <a:gd name="connsiteX0" fmla="*/ 65619 w 160649"/>
                <a:gd name="connsiteY0" fmla="*/ 257418 h 266746"/>
                <a:gd name="connsiteX1" fmla="*/ 0 w 160649"/>
                <a:gd name="connsiteY1" fmla="*/ 0 h 266746"/>
                <a:gd name="connsiteX2" fmla="*/ 153376 w 160649"/>
                <a:gd name="connsiteY2" fmla="*/ 22295 h 266746"/>
                <a:gd name="connsiteX3" fmla="*/ 160649 w 160649"/>
                <a:gd name="connsiteY3" fmla="*/ 266747 h 266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649" h="266746">
                  <a:moveTo>
                    <a:pt x="65619" y="257418"/>
                  </a:moveTo>
                  <a:lnTo>
                    <a:pt x="0" y="0"/>
                  </a:lnTo>
                  <a:lnTo>
                    <a:pt x="153376" y="22295"/>
                  </a:lnTo>
                  <a:lnTo>
                    <a:pt x="160649" y="266747"/>
                  </a:lnTo>
                  <a:close/>
                </a:path>
              </a:pathLst>
            </a:custGeom>
            <a:solidFill>
              <a:srgbClr val="1E1E1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A6757FE-C79D-4CA3-A3F6-81B7807A0A28}"/>
                </a:ext>
              </a:extLst>
            </p:cNvPr>
            <p:cNvSpPr/>
            <p:nvPr/>
          </p:nvSpPr>
          <p:spPr>
            <a:xfrm>
              <a:off x="3447240" y="6588248"/>
              <a:ext cx="246507" cy="275759"/>
            </a:xfrm>
            <a:custGeom>
              <a:avLst/>
              <a:gdLst>
                <a:gd name="connsiteX0" fmla="*/ 0 w 246507"/>
                <a:gd name="connsiteY0" fmla="*/ 189743 h 275759"/>
                <a:gd name="connsiteX1" fmla="*/ 185948 w 246507"/>
                <a:gd name="connsiteY1" fmla="*/ 0 h 275759"/>
                <a:gd name="connsiteX2" fmla="*/ 246508 w 246507"/>
                <a:gd name="connsiteY2" fmla="*/ 142940 h 275759"/>
                <a:gd name="connsiteX3" fmla="*/ 41269 w 246507"/>
                <a:gd name="connsiteY3" fmla="*/ 275760 h 27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507" h="275759">
                  <a:moveTo>
                    <a:pt x="0" y="189743"/>
                  </a:moveTo>
                  <a:lnTo>
                    <a:pt x="185948" y="0"/>
                  </a:lnTo>
                  <a:lnTo>
                    <a:pt x="246508" y="142940"/>
                  </a:lnTo>
                  <a:lnTo>
                    <a:pt x="41269" y="275760"/>
                  </a:lnTo>
                  <a:close/>
                </a:path>
              </a:pathLst>
            </a:custGeom>
            <a:solidFill>
              <a:srgbClr val="1E1E1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8CE2236-2266-45B7-ADCB-34C97A5F1770}"/>
                </a:ext>
              </a:extLst>
            </p:cNvPr>
            <p:cNvSpPr/>
            <p:nvPr/>
          </p:nvSpPr>
          <p:spPr>
            <a:xfrm>
              <a:off x="3799845" y="1134404"/>
              <a:ext cx="194960" cy="259473"/>
            </a:xfrm>
            <a:custGeom>
              <a:avLst/>
              <a:gdLst>
                <a:gd name="connsiteX0" fmla="*/ 0 w 194960"/>
                <a:gd name="connsiteY0" fmla="*/ 112423 h 259473"/>
                <a:gd name="connsiteX1" fmla="*/ 44115 w 194960"/>
                <a:gd name="connsiteY1" fmla="*/ 259473 h 259473"/>
                <a:gd name="connsiteX2" fmla="*/ 194961 w 194960"/>
                <a:gd name="connsiteY2" fmla="*/ 211721 h 259473"/>
                <a:gd name="connsiteX3" fmla="*/ 107363 w 194960"/>
                <a:gd name="connsiteY3" fmla="*/ 0 h 25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960" h="259473">
                  <a:moveTo>
                    <a:pt x="0" y="112423"/>
                  </a:moveTo>
                  <a:lnTo>
                    <a:pt x="44115" y="259473"/>
                  </a:lnTo>
                  <a:lnTo>
                    <a:pt x="194961" y="211721"/>
                  </a:lnTo>
                  <a:lnTo>
                    <a:pt x="107363" y="0"/>
                  </a:lnTo>
                  <a:close/>
                </a:path>
              </a:pathLst>
            </a:custGeom>
            <a:solidFill>
              <a:srgbClr val="EA4E4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795073A-0486-444C-937A-53E10F2951ED}"/>
                </a:ext>
              </a:extLst>
            </p:cNvPr>
            <p:cNvSpPr/>
            <p:nvPr/>
          </p:nvSpPr>
          <p:spPr>
            <a:xfrm>
              <a:off x="3205317" y="3563272"/>
              <a:ext cx="241922" cy="318293"/>
            </a:xfrm>
            <a:custGeom>
              <a:avLst/>
              <a:gdLst>
                <a:gd name="connsiteX0" fmla="*/ 76846 w 241922"/>
                <a:gd name="connsiteY0" fmla="*/ 130290 h 318293"/>
                <a:gd name="connsiteX1" fmla="*/ 76846 w 241922"/>
                <a:gd name="connsiteY1" fmla="*/ 0 h 318293"/>
                <a:gd name="connsiteX2" fmla="*/ 154008 w 241922"/>
                <a:gd name="connsiteY2" fmla="*/ 109576 h 318293"/>
                <a:gd name="connsiteX3" fmla="*/ 241922 w 241922"/>
                <a:gd name="connsiteY3" fmla="*/ 107046 h 318293"/>
                <a:gd name="connsiteX4" fmla="*/ 197965 w 241922"/>
                <a:gd name="connsiteY4" fmla="*/ 187055 h 318293"/>
                <a:gd name="connsiteX5" fmla="*/ 241922 w 241922"/>
                <a:gd name="connsiteY5" fmla="*/ 252042 h 318293"/>
                <a:gd name="connsiteX6" fmla="*/ 126812 w 241922"/>
                <a:gd name="connsiteY6" fmla="*/ 224371 h 318293"/>
                <a:gd name="connsiteX7" fmla="*/ 76846 w 241922"/>
                <a:gd name="connsiteY7" fmla="*/ 318294 h 318293"/>
                <a:gd name="connsiteX8" fmla="*/ 76846 w 241922"/>
                <a:gd name="connsiteY8" fmla="*/ 202392 h 318293"/>
                <a:gd name="connsiteX9" fmla="*/ 0 w 241922"/>
                <a:gd name="connsiteY9" fmla="*/ 162230 h 318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922" h="318293">
                  <a:moveTo>
                    <a:pt x="76846" y="130290"/>
                  </a:moveTo>
                  <a:lnTo>
                    <a:pt x="76846" y="0"/>
                  </a:lnTo>
                  <a:lnTo>
                    <a:pt x="154008" y="109576"/>
                  </a:lnTo>
                  <a:lnTo>
                    <a:pt x="241922" y="107046"/>
                  </a:lnTo>
                  <a:lnTo>
                    <a:pt x="197965" y="187055"/>
                  </a:lnTo>
                  <a:lnTo>
                    <a:pt x="241922" y="252042"/>
                  </a:lnTo>
                  <a:lnTo>
                    <a:pt x="126812" y="224371"/>
                  </a:lnTo>
                  <a:lnTo>
                    <a:pt x="76846" y="318294"/>
                  </a:lnTo>
                  <a:lnTo>
                    <a:pt x="76846" y="202392"/>
                  </a:lnTo>
                  <a:lnTo>
                    <a:pt x="0" y="162230"/>
                  </a:lnTo>
                  <a:close/>
                </a:path>
              </a:pathLst>
            </a:custGeom>
            <a:solidFill>
              <a:srgbClr val="FCDB81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59FE5F9-7340-480C-BB98-AA5FA8470333}"/>
                </a:ext>
              </a:extLst>
            </p:cNvPr>
            <p:cNvSpPr/>
            <p:nvPr/>
          </p:nvSpPr>
          <p:spPr>
            <a:xfrm>
              <a:off x="2647473" y="4828857"/>
              <a:ext cx="257101" cy="301058"/>
            </a:xfrm>
            <a:custGeom>
              <a:avLst/>
              <a:gdLst>
                <a:gd name="connsiteX0" fmla="*/ 108944 w 257101"/>
                <a:gd name="connsiteY0" fmla="*/ 106098 h 301058"/>
                <a:gd name="connsiteX1" fmla="*/ 184525 w 257101"/>
                <a:gd name="connsiteY1" fmla="*/ 0 h 301058"/>
                <a:gd name="connsiteX2" fmla="*/ 183893 w 257101"/>
                <a:gd name="connsiteY2" fmla="*/ 133927 h 301058"/>
                <a:gd name="connsiteX3" fmla="*/ 257102 w 257101"/>
                <a:gd name="connsiteY3" fmla="*/ 182944 h 301058"/>
                <a:gd name="connsiteX4" fmla="*/ 174880 w 257101"/>
                <a:gd name="connsiteY4" fmla="*/ 222632 h 301058"/>
                <a:gd name="connsiteX5" fmla="*/ 172982 w 257101"/>
                <a:gd name="connsiteY5" fmla="*/ 301059 h 301058"/>
                <a:gd name="connsiteX6" fmla="*/ 95188 w 257101"/>
                <a:gd name="connsiteY6" fmla="*/ 211721 h 301058"/>
                <a:gd name="connsiteX7" fmla="*/ 0 w 257101"/>
                <a:gd name="connsiteY7" fmla="*/ 259473 h 301058"/>
                <a:gd name="connsiteX8" fmla="*/ 67201 w 257101"/>
                <a:gd name="connsiteY8" fmla="*/ 164918 h 301058"/>
                <a:gd name="connsiteX9" fmla="*/ 27987 w 257101"/>
                <a:gd name="connsiteY9" fmla="*/ 87756 h 30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101" h="301058">
                  <a:moveTo>
                    <a:pt x="108944" y="106098"/>
                  </a:moveTo>
                  <a:lnTo>
                    <a:pt x="184525" y="0"/>
                  </a:lnTo>
                  <a:lnTo>
                    <a:pt x="183893" y="133927"/>
                  </a:lnTo>
                  <a:lnTo>
                    <a:pt x="257102" y="182944"/>
                  </a:lnTo>
                  <a:lnTo>
                    <a:pt x="174880" y="222632"/>
                  </a:lnTo>
                  <a:lnTo>
                    <a:pt x="172982" y="301059"/>
                  </a:lnTo>
                  <a:lnTo>
                    <a:pt x="95188" y="211721"/>
                  </a:lnTo>
                  <a:lnTo>
                    <a:pt x="0" y="259473"/>
                  </a:lnTo>
                  <a:lnTo>
                    <a:pt x="67201" y="164918"/>
                  </a:lnTo>
                  <a:lnTo>
                    <a:pt x="27987" y="87756"/>
                  </a:lnTo>
                  <a:close/>
                </a:path>
              </a:pathLst>
            </a:custGeom>
            <a:solidFill>
              <a:srgbClr val="EA4E4E"/>
            </a:solidFill>
            <a:ln w="157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13" name="Graphic 28">
            <a:extLst>
              <a:ext uri="{FF2B5EF4-FFF2-40B4-BE49-F238E27FC236}">
                <a16:creationId xmlns:a16="http://schemas.microsoft.com/office/drawing/2014/main" id="{867D822B-30AA-400F-93FD-EEEB095D563E}"/>
              </a:ext>
            </a:extLst>
          </p:cNvPr>
          <p:cNvGrpSpPr/>
          <p:nvPr/>
        </p:nvGrpSpPr>
        <p:grpSpPr>
          <a:xfrm>
            <a:off x="9995942" y="240415"/>
            <a:ext cx="2046638" cy="6503579"/>
            <a:chOff x="7792901" y="624706"/>
            <a:chExt cx="2046638" cy="6503579"/>
          </a:xfrm>
        </p:grpSpPr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8350E7CA-36D6-4D4A-897C-ED6946DDF451}"/>
                </a:ext>
              </a:extLst>
            </p:cNvPr>
            <p:cNvSpPr/>
            <p:nvPr/>
          </p:nvSpPr>
          <p:spPr>
            <a:xfrm>
              <a:off x="8425798" y="4549358"/>
              <a:ext cx="618188" cy="618349"/>
            </a:xfrm>
            <a:custGeom>
              <a:avLst/>
              <a:gdLst>
                <a:gd name="connsiteX0" fmla="*/ 29944 w 618188"/>
                <a:gd name="connsiteY0" fmla="*/ 169478 h 618349"/>
                <a:gd name="connsiteX1" fmla="*/ 171640 w 618188"/>
                <a:gd name="connsiteY1" fmla="*/ 574567 h 618349"/>
                <a:gd name="connsiteX2" fmla="*/ 583737 w 618188"/>
                <a:gd name="connsiteY2" fmla="*/ 492866 h 618349"/>
                <a:gd name="connsiteX3" fmla="*/ 465799 w 618188"/>
                <a:gd name="connsiteY3" fmla="*/ 30176 h 618349"/>
                <a:gd name="connsiteX4" fmla="*/ 29944 w 618188"/>
                <a:gd name="connsiteY4" fmla="*/ 169478 h 61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188" h="618349">
                  <a:moveTo>
                    <a:pt x="29944" y="169478"/>
                  </a:moveTo>
                  <a:cubicBezTo>
                    <a:pt x="-49535" y="302799"/>
                    <a:pt x="40029" y="496114"/>
                    <a:pt x="171640" y="574567"/>
                  </a:cubicBezTo>
                  <a:cubicBezTo>
                    <a:pt x="303251" y="653021"/>
                    <a:pt x="504257" y="626186"/>
                    <a:pt x="583737" y="492866"/>
                  </a:cubicBezTo>
                  <a:cubicBezTo>
                    <a:pt x="663216" y="359545"/>
                    <a:pt x="597411" y="108459"/>
                    <a:pt x="465799" y="30176"/>
                  </a:cubicBezTo>
                  <a:cubicBezTo>
                    <a:pt x="334359" y="-48278"/>
                    <a:pt x="109424" y="36158"/>
                    <a:pt x="29944" y="169478"/>
                  </a:cubicBezTo>
                  <a:close/>
                </a:path>
              </a:pathLst>
            </a:custGeom>
            <a:solidFill>
              <a:srgbClr val="EA4E4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6C3317DC-8E4D-4326-BDD3-1F91462FEC2F}"/>
                </a:ext>
              </a:extLst>
            </p:cNvPr>
            <p:cNvSpPr/>
            <p:nvPr/>
          </p:nvSpPr>
          <p:spPr>
            <a:xfrm>
              <a:off x="8008213" y="6689493"/>
              <a:ext cx="438658" cy="438792"/>
            </a:xfrm>
            <a:custGeom>
              <a:avLst/>
              <a:gdLst>
                <a:gd name="connsiteX0" fmla="*/ 21245 w 438658"/>
                <a:gd name="connsiteY0" fmla="*/ 120251 h 438792"/>
                <a:gd name="connsiteX1" fmla="*/ 121919 w 438658"/>
                <a:gd name="connsiteY1" fmla="*/ 407745 h 438792"/>
                <a:gd name="connsiteX2" fmla="*/ 414199 w 438658"/>
                <a:gd name="connsiteY2" fmla="*/ 349802 h 438792"/>
                <a:gd name="connsiteX3" fmla="*/ 330617 w 438658"/>
                <a:gd name="connsiteY3" fmla="*/ 21457 h 438792"/>
                <a:gd name="connsiteX4" fmla="*/ 21245 w 438658"/>
                <a:gd name="connsiteY4" fmla="*/ 120251 h 438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8658" h="438792">
                  <a:moveTo>
                    <a:pt x="21245" y="120251"/>
                  </a:moveTo>
                  <a:cubicBezTo>
                    <a:pt x="-35159" y="214943"/>
                    <a:pt x="28424" y="352024"/>
                    <a:pt x="121919" y="407745"/>
                  </a:cubicBezTo>
                  <a:cubicBezTo>
                    <a:pt x="215244" y="463295"/>
                    <a:pt x="357965" y="444493"/>
                    <a:pt x="414199" y="349802"/>
                  </a:cubicBezTo>
                  <a:cubicBezTo>
                    <a:pt x="470603" y="255110"/>
                    <a:pt x="423941" y="77179"/>
                    <a:pt x="330617" y="21457"/>
                  </a:cubicBezTo>
                  <a:cubicBezTo>
                    <a:pt x="237122" y="-34263"/>
                    <a:pt x="77650" y="25560"/>
                    <a:pt x="21245" y="120251"/>
                  </a:cubicBezTo>
                  <a:close/>
                </a:path>
              </a:pathLst>
            </a:custGeom>
            <a:solidFill>
              <a:srgbClr val="FCD349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DDDD924-8844-4F8B-8CD5-50201CB3CBD3}"/>
                </a:ext>
              </a:extLst>
            </p:cNvPr>
            <p:cNvSpPr/>
            <p:nvPr/>
          </p:nvSpPr>
          <p:spPr>
            <a:xfrm>
              <a:off x="9362977" y="2773115"/>
              <a:ext cx="342859" cy="342792"/>
            </a:xfrm>
            <a:custGeom>
              <a:avLst/>
              <a:gdLst>
                <a:gd name="connsiteX0" fmla="*/ 16607 w 342859"/>
                <a:gd name="connsiteY0" fmla="*/ 93936 h 342792"/>
                <a:gd name="connsiteX1" fmla="*/ 95232 w 342859"/>
                <a:gd name="connsiteY1" fmla="*/ 318530 h 342792"/>
                <a:gd name="connsiteX2" fmla="*/ 323757 w 342859"/>
                <a:gd name="connsiteY2" fmla="*/ 273235 h 342792"/>
                <a:gd name="connsiteX3" fmla="*/ 258293 w 342859"/>
                <a:gd name="connsiteY3" fmla="*/ 16679 h 342792"/>
                <a:gd name="connsiteX4" fmla="*/ 16607 w 342859"/>
                <a:gd name="connsiteY4" fmla="*/ 93936 h 34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59" h="342792">
                  <a:moveTo>
                    <a:pt x="16607" y="93936"/>
                  </a:moveTo>
                  <a:cubicBezTo>
                    <a:pt x="-27491" y="167946"/>
                    <a:pt x="22248" y="274944"/>
                    <a:pt x="95232" y="318530"/>
                  </a:cubicBezTo>
                  <a:cubicBezTo>
                    <a:pt x="168216" y="361944"/>
                    <a:pt x="279659" y="347245"/>
                    <a:pt x="323757" y="273235"/>
                  </a:cubicBezTo>
                  <a:cubicBezTo>
                    <a:pt x="367855" y="199225"/>
                    <a:pt x="331278" y="60264"/>
                    <a:pt x="258293" y="16679"/>
                  </a:cubicBezTo>
                  <a:cubicBezTo>
                    <a:pt x="185138" y="-26736"/>
                    <a:pt x="60535" y="20097"/>
                    <a:pt x="16607" y="93936"/>
                  </a:cubicBezTo>
                  <a:close/>
                </a:path>
              </a:pathLst>
            </a:custGeom>
            <a:solidFill>
              <a:srgbClr val="8DCEB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6A7FF63-06E5-42F0-8795-49191C890B82}"/>
                </a:ext>
              </a:extLst>
            </p:cNvPr>
            <p:cNvSpPr/>
            <p:nvPr/>
          </p:nvSpPr>
          <p:spPr>
            <a:xfrm>
              <a:off x="8791921" y="786300"/>
              <a:ext cx="342895" cy="342792"/>
            </a:xfrm>
            <a:custGeom>
              <a:avLst/>
              <a:gdLst>
                <a:gd name="connsiteX0" fmla="*/ 16607 w 342895"/>
                <a:gd name="connsiteY0" fmla="*/ 93936 h 342792"/>
                <a:gd name="connsiteX1" fmla="*/ 95232 w 342895"/>
                <a:gd name="connsiteY1" fmla="*/ 318530 h 342792"/>
                <a:gd name="connsiteX2" fmla="*/ 323757 w 342895"/>
                <a:gd name="connsiteY2" fmla="*/ 273235 h 342792"/>
                <a:gd name="connsiteX3" fmla="*/ 258464 w 342895"/>
                <a:gd name="connsiteY3" fmla="*/ 16679 h 342792"/>
                <a:gd name="connsiteX4" fmla="*/ 16607 w 342895"/>
                <a:gd name="connsiteY4" fmla="*/ 93936 h 34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895" h="342792">
                  <a:moveTo>
                    <a:pt x="16607" y="93936"/>
                  </a:moveTo>
                  <a:cubicBezTo>
                    <a:pt x="-27491" y="167946"/>
                    <a:pt x="22248" y="275115"/>
                    <a:pt x="95232" y="318530"/>
                  </a:cubicBezTo>
                  <a:cubicBezTo>
                    <a:pt x="168217" y="361944"/>
                    <a:pt x="279659" y="347245"/>
                    <a:pt x="323757" y="273235"/>
                  </a:cubicBezTo>
                  <a:cubicBezTo>
                    <a:pt x="367855" y="199225"/>
                    <a:pt x="331448" y="60264"/>
                    <a:pt x="258464" y="16679"/>
                  </a:cubicBezTo>
                  <a:cubicBezTo>
                    <a:pt x="185309" y="-26736"/>
                    <a:pt x="60706" y="20097"/>
                    <a:pt x="16607" y="93936"/>
                  </a:cubicBezTo>
                  <a:close/>
                </a:path>
              </a:pathLst>
            </a:custGeom>
            <a:solidFill>
              <a:srgbClr val="AFAFA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2A72E4E-F66E-4FBC-8E00-804FCF0F9087}"/>
                </a:ext>
              </a:extLst>
            </p:cNvPr>
            <p:cNvSpPr/>
            <p:nvPr/>
          </p:nvSpPr>
          <p:spPr>
            <a:xfrm>
              <a:off x="8963301" y="3300462"/>
              <a:ext cx="632651" cy="606486"/>
            </a:xfrm>
            <a:custGeom>
              <a:avLst/>
              <a:gdLst>
                <a:gd name="connsiteX0" fmla="*/ 13929 w 632651"/>
                <a:gd name="connsiteY0" fmla="*/ 431804 h 606486"/>
                <a:gd name="connsiteX1" fmla="*/ 412865 w 632651"/>
                <a:gd name="connsiteY1" fmla="*/ 590079 h 606486"/>
                <a:gd name="connsiteX2" fmla="*/ 621050 w 632651"/>
                <a:gd name="connsiteY2" fmla="*/ 225157 h 606486"/>
                <a:gd name="connsiteX3" fmla="*/ 194083 w 632651"/>
                <a:gd name="connsiteY3" fmla="*/ 11161 h 606486"/>
                <a:gd name="connsiteX4" fmla="*/ 13929 w 632651"/>
                <a:gd name="connsiteY4" fmla="*/ 431804 h 606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2651" h="606486">
                  <a:moveTo>
                    <a:pt x="13929" y="431804"/>
                  </a:moveTo>
                  <a:cubicBezTo>
                    <a:pt x="62643" y="579311"/>
                    <a:pt x="267409" y="638109"/>
                    <a:pt x="412865" y="590079"/>
                  </a:cubicBezTo>
                  <a:cubicBezTo>
                    <a:pt x="558321" y="542049"/>
                    <a:pt x="669763" y="372493"/>
                    <a:pt x="621050" y="225157"/>
                  </a:cubicBezTo>
                  <a:cubicBezTo>
                    <a:pt x="572337" y="77650"/>
                    <a:pt x="339710" y="-37039"/>
                    <a:pt x="194083" y="11161"/>
                  </a:cubicBezTo>
                  <a:cubicBezTo>
                    <a:pt x="48798" y="59190"/>
                    <a:pt x="-34784" y="284468"/>
                    <a:pt x="13929" y="431804"/>
                  </a:cubicBezTo>
                  <a:close/>
                </a:path>
              </a:pathLst>
            </a:custGeom>
            <a:solidFill>
              <a:srgbClr val="FCD349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0932BEE-2EF6-4280-BEB1-2E6570FAC818}"/>
                </a:ext>
              </a:extLst>
            </p:cNvPr>
            <p:cNvSpPr/>
            <p:nvPr/>
          </p:nvSpPr>
          <p:spPr>
            <a:xfrm>
              <a:off x="8769239" y="5325742"/>
              <a:ext cx="616924" cy="618227"/>
            </a:xfrm>
            <a:custGeom>
              <a:avLst/>
              <a:gdLst>
                <a:gd name="connsiteX0" fmla="*/ 32624 w 616924"/>
                <a:gd name="connsiteY0" fmla="*/ 162250 h 618227"/>
                <a:gd name="connsiteX1" fmla="*/ 165090 w 616924"/>
                <a:gd name="connsiteY1" fmla="*/ 570587 h 618227"/>
                <a:gd name="connsiteX2" fmla="*/ 579067 w 616924"/>
                <a:gd name="connsiteY2" fmla="*/ 498286 h 618227"/>
                <a:gd name="connsiteX3" fmla="*/ 471898 w 616924"/>
                <a:gd name="connsiteY3" fmla="*/ 32861 h 618227"/>
                <a:gd name="connsiteX4" fmla="*/ 32624 w 616924"/>
                <a:gd name="connsiteY4" fmla="*/ 162250 h 61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924" h="618227">
                  <a:moveTo>
                    <a:pt x="32624" y="162250"/>
                  </a:moveTo>
                  <a:cubicBezTo>
                    <a:pt x="-49932" y="293862"/>
                    <a:pt x="35188" y="489056"/>
                    <a:pt x="165090" y="570587"/>
                  </a:cubicBezTo>
                  <a:cubicBezTo>
                    <a:pt x="294821" y="651946"/>
                    <a:pt x="496510" y="629897"/>
                    <a:pt x="579067" y="498286"/>
                  </a:cubicBezTo>
                  <a:cubicBezTo>
                    <a:pt x="661623" y="366675"/>
                    <a:pt x="601628" y="114392"/>
                    <a:pt x="471898" y="32861"/>
                  </a:cubicBezTo>
                  <a:cubicBezTo>
                    <a:pt x="341825" y="-48328"/>
                    <a:pt x="115180" y="30810"/>
                    <a:pt x="32624" y="162250"/>
                  </a:cubicBezTo>
                  <a:close/>
                </a:path>
              </a:pathLst>
            </a:custGeom>
            <a:solidFill>
              <a:srgbClr val="FC9854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8EFB31F-D321-4EB2-A7A0-7BF160255E89}"/>
                </a:ext>
              </a:extLst>
            </p:cNvPr>
            <p:cNvSpPr/>
            <p:nvPr/>
          </p:nvSpPr>
          <p:spPr>
            <a:xfrm>
              <a:off x="9404881" y="3981985"/>
              <a:ext cx="308858" cy="348513"/>
            </a:xfrm>
            <a:custGeom>
              <a:avLst/>
              <a:gdLst>
                <a:gd name="connsiteX0" fmla="*/ 308859 w 308858"/>
                <a:gd name="connsiteY0" fmla="*/ 0 h 348513"/>
                <a:gd name="connsiteX1" fmla="*/ 0 w 308858"/>
                <a:gd name="connsiteY1" fmla="*/ 188016 h 348513"/>
                <a:gd name="connsiteX2" fmla="*/ 254334 w 308858"/>
                <a:gd name="connsiteY2" fmla="*/ 348513 h 34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8858" h="348513">
                  <a:moveTo>
                    <a:pt x="308859" y="0"/>
                  </a:moveTo>
                  <a:lnTo>
                    <a:pt x="0" y="188016"/>
                  </a:lnTo>
                  <a:lnTo>
                    <a:pt x="254334" y="348513"/>
                  </a:lnTo>
                  <a:close/>
                </a:path>
              </a:pathLst>
            </a:custGeom>
            <a:solidFill>
              <a:srgbClr val="AFAFA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0C3A443-70AD-4E08-961A-3A43059371EF}"/>
                </a:ext>
              </a:extLst>
            </p:cNvPr>
            <p:cNvSpPr/>
            <p:nvPr/>
          </p:nvSpPr>
          <p:spPr>
            <a:xfrm>
              <a:off x="8991417" y="4264693"/>
              <a:ext cx="275699" cy="361503"/>
            </a:xfrm>
            <a:custGeom>
              <a:avLst/>
              <a:gdLst>
                <a:gd name="connsiteX0" fmla="*/ 275700 w 275699"/>
                <a:gd name="connsiteY0" fmla="*/ 361503 h 361503"/>
                <a:gd name="connsiteX1" fmla="*/ 265273 w 275699"/>
                <a:gd name="connsiteY1" fmla="*/ 0 h 361503"/>
                <a:gd name="connsiteX2" fmla="*/ 0 w 275699"/>
                <a:gd name="connsiteY2" fmla="*/ 141525 h 36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699" h="361503">
                  <a:moveTo>
                    <a:pt x="275700" y="361503"/>
                  </a:moveTo>
                  <a:lnTo>
                    <a:pt x="265273" y="0"/>
                  </a:lnTo>
                  <a:lnTo>
                    <a:pt x="0" y="141525"/>
                  </a:lnTo>
                  <a:close/>
                </a:path>
              </a:pathLst>
            </a:custGeom>
            <a:solidFill>
              <a:srgbClr val="FC9854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F323035C-479D-48B2-A1D7-E6C5C1AC3BA5}"/>
                </a:ext>
              </a:extLst>
            </p:cNvPr>
            <p:cNvSpPr/>
            <p:nvPr/>
          </p:nvSpPr>
          <p:spPr>
            <a:xfrm>
              <a:off x="8620854" y="1900308"/>
              <a:ext cx="296552" cy="358597"/>
            </a:xfrm>
            <a:custGeom>
              <a:avLst/>
              <a:gdLst>
                <a:gd name="connsiteX0" fmla="*/ 296552 w 296552"/>
                <a:gd name="connsiteY0" fmla="*/ 358598 h 358597"/>
                <a:gd name="connsiteX1" fmla="*/ 249890 w 296552"/>
                <a:gd name="connsiteY1" fmla="*/ 0 h 358597"/>
                <a:gd name="connsiteX2" fmla="*/ 0 w 296552"/>
                <a:gd name="connsiteY2" fmla="*/ 167505 h 35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552" h="358597">
                  <a:moveTo>
                    <a:pt x="296552" y="358598"/>
                  </a:moveTo>
                  <a:lnTo>
                    <a:pt x="249890" y="0"/>
                  </a:lnTo>
                  <a:lnTo>
                    <a:pt x="0" y="167505"/>
                  </a:lnTo>
                  <a:close/>
                </a:path>
              </a:pathLst>
            </a:custGeom>
            <a:solidFill>
              <a:srgbClr val="FC9854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AD3150D-B49B-41E3-A667-C026A03596FE}"/>
                </a:ext>
              </a:extLst>
            </p:cNvPr>
            <p:cNvSpPr/>
            <p:nvPr/>
          </p:nvSpPr>
          <p:spPr>
            <a:xfrm>
              <a:off x="8978939" y="1515217"/>
              <a:ext cx="300654" cy="325267"/>
            </a:xfrm>
            <a:custGeom>
              <a:avLst/>
              <a:gdLst>
                <a:gd name="connsiteX0" fmla="*/ 136226 w 300654"/>
                <a:gd name="connsiteY0" fmla="*/ 325267 h 325267"/>
                <a:gd name="connsiteX1" fmla="*/ 300655 w 300654"/>
                <a:gd name="connsiteY1" fmla="*/ 3248 h 325267"/>
                <a:gd name="connsiteX2" fmla="*/ 0 w 300654"/>
                <a:gd name="connsiteY2" fmla="*/ 0 h 32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654" h="325267">
                  <a:moveTo>
                    <a:pt x="136226" y="325267"/>
                  </a:moveTo>
                  <a:lnTo>
                    <a:pt x="300655" y="3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9854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AB75F7A-C1D6-492E-9AF5-C7899258B74A}"/>
                </a:ext>
              </a:extLst>
            </p:cNvPr>
            <p:cNvSpPr/>
            <p:nvPr/>
          </p:nvSpPr>
          <p:spPr>
            <a:xfrm>
              <a:off x="9399924" y="2130029"/>
              <a:ext cx="343727" cy="321678"/>
            </a:xfrm>
            <a:custGeom>
              <a:avLst/>
              <a:gdLst>
                <a:gd name="connsiteX0" fmla="*/ 343727 w 343727"/>
                <a:gd name="connsiteY0" fmla="*/ 321678 h 321678"/>
                <a:gd name="connsiteX1" fmla="*/ 178615 w 343727"/>
                <a:gd name="connsiteY1" fmla="*/ 0 h 321678"/>
                <a:gd name="connsiteX2" fmla="*/ 0 w 343727"/>
                <a:gd name="connsiteY2" fmla="*/ 242028 h 32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3727" h="321678">
                  <a:moveTo>
                    <a:pt x="343727" y="321678"/>
                  </a:moveTo>
                  <a:lnTo>
                    <a:pt x="178615" y="0"/>
                  </a:lnTo>
                  <a:lnTo>
                    <a:pt x="0" y="242028"/>
                  </a:lnTo>
                  <a:close/>
                </a:path>
              </a:pathLst>
            </a:custGeom>
            <a:solidFill>
              <a:srgbClr val="1E1E1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0C1CBE7-8FFF-4C45-9BF1-ED2D917273A3}"/>
                </a:ext>
              </a:extLst>
            </p:cNvPr>
            <p:cNvSpPr/>
            <p:nvPr/>
          </p:nvSpPr>
          <p:spPr>
            <a:xfrm>
              <a:off x="9492052" y="5844710"/>
              <a:ext cx="296723" cy="351248"/>
            </a:xfrm>
            <a:custGeom>
              <a:avLst/>
              <a:gdLst>
                <a:gd name="connsiteX0" fmla="*/ 0 w 296723"/>
                <a:gd name="connsiteY0" fmla="*/ 351248 h 351248"/>
                <a:gd name="connsiteX1" fmla="*/ 296723 w 296723"/>
                <a:gd name="connsiteY1" fmla="*/ 144431 h 351248"/>
                <a:gd name="connsiteX2" fmla="*/ 32988 w 296723"/>
                <a:gd name="connsiteY2" fmla="*/ 0 h 35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723" h="351248">
                  <a:moveTo>
                    <a:pt x="0" y="351248"/>
                  </a:moveTo>
                  <a:lnTo>
                    <a:pt x="296723" y="144431"/>
                  </a:lnTo>
                  <a:lnTo>
                    <a:pt x="32988" y="0"/>
                  </a:lnTo>
                  <a:close/>
                </a:path>
              </a:pathLst>
            </a:custGeom>
            <a:solidFill>
              <a:srgbClr val="FCD349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1BAB152-D24F-4B3E-B95B-2A8159BE094C}"/>
                </a:ext>
              </a:extLst>
            </p:cNvPr>
            <p:cNvSpPr/>
            <p:nvPr/>
          </p:nvSpPr>
          <p:spPr>
            <a:xfrm>
              <a:off x="7792901" y="624706"/>
              <a:ext cx="285613" cy="360648"/>
            </a:xfrm>
            <a:custGeom>
              <a:avLst/>
              <a:gdLst>
                <a:gd name="connsiteX0" fmla="*/ 285613 w 285613"/>
                <a:gd name="connsiteY0" fmla="*/ 360649 h 360648"/>
                <a:gd name="connsiteX1" fmla="*/ 258607 w 285613"/>
                <a:gd name="connsiteY1" fmla="*/ 0 h 360648"/>
                <a:gd name="connsiteX2" fmla="*/ 0 w 285613"/>
                <a:gd name="connsiteY2" fmla="*/ 153660 h 3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613" h="360648">
                  <a:moveTo>
                    <a:pt x="285613" y="360649"/>
                  </a:moveTo>
                  <a:lnTo>
                    <a:pt x="258607" y="0"/>
                  </a:lnTo>
                  <a:lnTo>
                    <a:pt x="0" y="153660"/>
                  </a:lnTo>
                  <a:close/>
                </a:path>
              </a:pathLst>
            </a:custGeom>
            <a:solidFill>
              <a:srgbClr val="8DCEB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EB7022AF-923A-4A47-B5AA-43D1992F6680}"/>
                </a:ext>
              </a:extLst>
            </p:cNvPr>
            <p:cNvSpPr/>
            <p:nvPr/>
          </p:nvSpPr>
          <p:spPr>
            <a:xfrm>
              <a:off x="9201653" y="6365001"/>
              <a:ext cx="296552" cy="351248"/>
            </a:xfrm>
            <a:custGeom>
              <a:avLst/>
              <a:gdLst>
                <a:gd name="connsiteX0" fmla="*/ 0 w 296552"/>
                <a:gd name="connsiteY0" fmla="*/ 351248 h 351248"/>
                <a:gd name="connsiteX1" fmla="*/ 296552 w 296552"/>
                <a:gd name="connsiteY1" fmla="*/ 144431 h 351248"/>
                <a:gd name="connsiteX2" fmla="*/ 32817 w 296552"/>
                <a:gd name="connsiteY2" fmla="*/ 0 h 35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552" h="351248">
                  <a:moveTo>
                    <a:pt x="0" y="351248"/>
                  </a:moveTo>
                  <a:lnTo>
                    <a:pt x="296552" y="144431"/>
                  </a:lnTo>
                  <a:lnTo>
                    <a:pt x="32817" y="0"/>
                  </a:lnTo>
                  <a:close/>
                </a:path>
              </a:pathLst>
            </a:custGeom>
            <a:solidFill>
              <a:srgbClr val="8DCEB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D01264F-FD98-4F93-94F5-7142CE7271E7}"/>
                </a:ext>
              </a:extLst>
            </p:cNvPr>
            <p:cNvSpPr/>
            <p:nvPr/>
          </p:nvSpPr>
          <p:spPr>
            <a:xfrm>
              <a:off x="8912279" y="2526913"/>
              <a:ext cx="216902" cy="344752"/>
            </a:xfrm>
            <a:custGeom>
              <a:avLst/>
              <a:gdLst>
                <a:gd name="connsiteX0" fmla="*/ 216902 w 216902"/>
                <a:gd name="connsiteY0" fmla="*/ 281853 h 344752"/>
                <a:gd name="connsiteX1" fmla="*/ 132979 w 216902"/>
                <a:gd name="connsiteY1" fmla="*/ 0 h 344752"/>
                <a:gd name="connsiteX2" fmla="*/ 0 w 216902"/>
                <a:gd name="connsiteY2" fmla="*/ 108536 h 344752"/>
                <a:gd name="connsiteX3" fmla="*/ 132124 w 216902"/>
                <a:gd name="connsiteY3" fmla="*/ 344753 h 34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902" h="344752">
                  <a:moveTo>
                    <a:pt x="216902" y="281853"/>
                  </a:moveTo>
                  <a:lnTo>
                    <a:pt x="132979" y="0"/>
                  </a:lnTo>
                  <a:lnTo>
                    <a:pt x="0" y="108536"/>
                  </a:lnTo>
                  <a:lnTo>
                    <a:pt x="132124" y="344753"/>
                  </a:lnTo>
                  <a:close/>
                </a:path>
              </a:pathLst>
            </a:custGeom>
            <a:solidFill>
              <a:srgbClr val="8DCEBF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86A267B-0FCD-45DC-A57D-0C1361BBE12F}"/>
                </a:ext>
              </a:extLst>
            </p:cNvPr>
            <p:cNvSpPr/>
            <p:nvPr/>
          </p:nvSpPr>
          <p:spPr>
            <a:xfrm>
              <a:off x="8411815" y="5805739"/>
              <a:ext cx="217585" cy="344581"/>
            </a:xfrm>
            <a:custGeom>
              <a:avLst/>
              <a:gdLst>
                <a:gd name="connsiteX0" fmla="*/ 0 w 217585"/>
                <a:gd name="connsiteY0" fmla="*/ 63071 h 344581"/>
                <a:gd name="connsiteX1" fmla="*/ 84949 w 217585"/>
                <a:gd name="connsiteY1" fmla="*/ 344582 h 344581"/>
                <a:gd name="connsiteX2" fmla="*/ 217586 w 217585"/>
                <a:gd name="connsiteY2" fmla="*/ 235533 h 344581"/>
                <a:gd name="connsiteX3" fmla="*/ 84607 w 217585"/>
                <a:gd name="connsiteY3" fmla="*/ 0 h 344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585" h="344581">
                  <a:moveTo>
                    <a:pt x="0" y="63071"/>
                  </a:moveTo>
                  <a:lnTo>
                    <a:pt x="84949" y="344582"/>
                  </a:lnTo>
                  <a:lnTo>
                    <a:pt x="217586" y="235533"/>
                  </a:lnTo>
                  <a:lnTo>
                    <a:pt x="84607" y="0"/>
                  </a:lnTo>
                  <a:close/>
                </a:path>
              </a:pathLst>
            </a:custGeom>
            <a:solidFill>
              <a:srgbClr val="FCDB81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5AD92A9-54BE-4A2F-BAB7-3D82F2D0265E}"/>
                </a:ext>
              </a:extLst>
            </p:cNvPr>
            <p:cNvSpPr/>
            <p:nvPr/>
          </p:nvSpPr>
          <p:spPr>
            <a:xfrm>
              <a:off x="9251904" y="1047912"/>
              <a:ext cx="222029" cy="344410"/>
            </a:xfrm>
            <a:custGeom>
              <a:avLst/>
              <a:gdLst>
                <a:gd name="connsiteX0" fmla="*/ 0 w 222029"/>
                <a:gd name="connsiteY0" fmla="*/ 65293 h 344410"/>
                <a:gd name="connsiteX1" fmla="*/ 92299 w 222029"/>
                <a:gd name="connsiteY1" fmla="*/ 344411 h 344410"/>
                <a:gd name="connsiteX2" fmla="*/ 222030 w 222029"/>
                <a:gd name="connsiteY2" fmla="*/ 231943 h 344410"/>
                <a:gd name="connsiteX3" fmla="*/ 82898 w 222029"/>
                <a:gd name="connsiteY3" fmla="*/ 0 h 344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2029" h="344410">
                  <a:moveTo>
                    <a:pt x="0" y="65293"/>
                  </a:moveTo>
                  <a:lnTo>
                    <a:pt x="92299" y="344411"/>
                  </a:lnTo>
                  <a:lnTo>
                    <a:pt x="222030" y="231943"/>
                  </a:lnTo>
                  <a:lnTo>
                    <a:pt x="82898" y="0"/>
                  </a:lnTo>
                  <a:close/>
                </a:path>
              </a:pathLst>
            </a:custGeom>
            <a:solidFill>
              <a:srgbClr val="F9A0A0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07FAEBE-5992-4071-97FB-A8E0E13825FA}"/>
                </a:ext>
              </a:extLst>
            </p:cNvPr>
            <p:cNvSpPr/>
            <p:nvPr/>
          </p:nvSpPr>
          <p:spPr>
            <a:xfrm>
              <a:off x="8557271" y="1367539"/>
              <a:ext cx="177760" cy="295184"/>
            </a:xfrm>
            <a:custGeom>
              <a:avLst/>
              <a:gdLst>
                <a:gd name="connsiteX0" fmla="*/ 104947 w 177760"/>
                <a:gd name="connsiteY0" fmla="*/ 284930 h 295184"/>
                <a:gd name="connsiteX1" fmla="*/ 177760 w 177760"/>
                <a:gd name="connsiteY1" fmla="*/ 0 h 295184"/>
                <a:gd name="connsiteX2" fmla="*/ 7862 w 177760"/>
                <a:gd name="connsiteY2" fmla="*/ 24784 h 295184"/>
                <a:gd name="connsiteX3" fmla="*/ 0 w 177760"/>
                <a:gd name="connsiteY3" fmla="*/ 295185 h 295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760" h="295184">
                  <a:moveTo>
                    <a:pt x="104947" y="284930"/>
                  </a:moveTo>
                  <a:lnTo>
                    <a:pt x="177760" y="0"/>
                  </a:lnTo>
                  <a:lnTo>
                    <a:pt x="7862" y="24784"/>
                  </a:lnTo>
                  <a:lnTo>
                    <a:pt x="0" y="295185"/>
                  </a:lnTo>
                  <a:close/>
                </a:path>
              </a:pathLst>
            </a:custGeom>
            <a:solidFill>
              <a:srgbClr val="1E1E1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219679F-3FB3-42B3-B836-56B9855A6959}"/>
                </a:ext>
              </a:extLst>
            </p:cNvPr>
            <p:cNvSpPr/>
            <p:nvPr/>
          </p:nvSpPr>
          <p:spPr>
            <a:xfrm>
              <a:off x="8692129" y="6341926"/>
              <a:ext cx="272794" cy="305098"/>
            </a:xfrm>
            <a:custGeom>
              <a:avLst/>
              <a:gdLst>
                <a:gd name="connsiteX0" fmla="*/ 272794 w 272794"/>
                <a:gd name="connsiteY0" fmla="*/ 209894 h 305098"/>
                <a:gd name="connsiteX1" fmla="*/ 66831 w 272794"/>
                <a:gd name="connsiteY1" fmla="*/ 0 h 305098"/>
                <a:gd name="connsiteX2" fmla="*/ 0 w 272794"/>
                <a:gd name="connsiteY2" fmla="*/ 158104 h 305098"/>
                <a:gd name="connsiteX3" fmla="*/ 227157 w 272794"/>
                <a:gd name="connsiteY3" fmla="*/ 305099 h 305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794" h="305098">
                  <a:moveTo>
                    <a:pt x="272794" y="209894"/>
                  </a:moveTo>
                  <a:lnTo>
                    <a:pt x="66831" y="0"/>
                  </a:lnTo>
                  <a:lnTo>
                    <a:pt x="0" y="158104"/>
                  </a:lnTo>
                  <a:lnTo>
                    <a:pt x="227157" y="305099"/>
                  </a:lnTo>
                  <a:close/>
                </a:path>
              </a:pathLst>
            </a:custGeom>
            <a:solidFill>
              <a:srgbClr val="1E1E1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AC2EBE2-8907-45F2-BBDB-91BCECD3F0F9}"/>
                </a:ext>
              </a:extLst>
            </p:cNvPr>
            <p:cNvSpPr/>
            <p:nvPr/>
          </p:nvSpPr>
          <p:spPr>
            <a:xfrm>
              <a:off x="8325327" y="760590"/>
              <a:ext cx="215705" cy="287322"/>
            </a:xfrm>
            <a:custGeom>
              <a:avLst/>
              <a:gdLst>
                <a:gd name="connsiteX0" fmla="*/ 215706 w 215705"/>
                <a:gd name="connsiteY0" fmla="*/ 124603 h 287322"/>
                <a:gd name="connsiteX1" fmla="*/ 166992 w 215705"/>
                <a:gd name="connsiteY1" fmla="*/ 287322 h 287322"/>
                <a:gd name="connsiteX2" fmla="*/ 0 w 215705"/>
                <a:gd name="connsiteY2" fmla="*/ 234336 h 287322"/>
                <a:gd name="connsiteX3" fmla="*/ 96914 w 215705"/>
                <a:gd name="connsiteY3" fmla="*/ 0 h 28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705" h="287322">
                  <a:moveTo>
                    <a:pt x="215706" y="124603"/>
                  </a:moveTo>
                  <a:lnTo>
                    <a:pt x="166992" y="287322"/>
                  </a:lnTo>
                  <a:lnTo>
                    <a:pt x="0" y="234336"/>
                  </a:lnTo>
                  <a:lnTo>
                    <a:pt x="96914" y="0"/>
                  </a:lnTo>
                  <a:close/>
                </a:path>
              </a:pathLst>
            </a:custGeom>
            <a:solidFill>
              <a:srgbClr val="EA4E4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6EB4261-B8DA-4292-A363-8E03F776D69C}"/>
                </a:ext>
              </a:extLst>
            </p:cNvPr>
            <p:cNvSpPr/>
            <p:nvPr/>
          </p:nvSpPr>
          <p:spPr>
            <a:xfrm>
              <a:off x="9571873" y="1580168"/>
              <a:ext cx="267666" cy="352273"/>
            </a:xfrm>
            <a:custGeom>
              <a:avLst/>
              <a:gdLst>
                <a:gd name="connsiteX0" fmla="*/ 182717 w 267666"/>
                <a:gd name="connsiteY0" fmla="*/ 144089 h 352273"/>
                <a:gd name="connsiteX1" fmla="*/ 182717 w 267666"/>
                <a:gd name="connsiteY1" fmla="*/ 0 h 352273"/>
                <a:gd name="connsiteX2" fmla="*/ 97255 w 267666"/>
                <a:gd name="connsiteY2" fmla="*/ 121185 h 352273"/>
                <a:gd name="connsiteX3" fmla="*/ 0 w 267666"/>
                <a:gd name="connsiteY3" fmla="*/ 118450 h 352273"/>
                <a:gd name="connsiteX4" fmla="*/ 48542 w 267666"/>
                <a:gd name="connsiteY4" fmla="*/ 206988 h 352273"/>
                <a:gd name="connsiteX5" fmla="*/ 0 w 267666"/>
                <a:gd name="connsiteY5" fmla="*/ 278947 h 352273"/>
                <a:gd name="connsiteX6" fmla="*/ 127338 w 267666"/>
                <a:gd name="connsiteY6" fmla="*/ 248181 h 352273"/>
                <a:gd name="connsiteX7" fmla="*/ 182717 w 267666"/>
                <a:gd name="connsiteY7" fmla="*/ 352273 h 352273"/>
                <a:gd name="connsiteX8" fmla="*/ 182717 w 267666"/>
                <a:gd name="connsiteY8" fmla="*/ 223910 h 352273"/>
                <a:gd name="connsiteX9" fmla="*/ 267666 w 267666"/>
                <a:gd name="connsiteY9" fmla="*/ 179470 h 35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7666" h="352273">
                  <a:moveTo>
                    <a:pt x="182717" y="144089"/>
                  </a:moveTo>
                  <a:lnTo>
                    <a:pt x="182717" y="0"/>
                  </a:lnTo>
                  <a:lnTo>
                    <a:pt x="97255" y="121185"/>
                  </a:lnTo>
                  <a:lnTo>
                    <a:pt x="0" y="118450"/>
                  </a:lnTo>
                  <a:lnTo>
                    <a:pt x="48542" y="206988"/>
                  </a:lnTo>
                  <a:lnTo>
                    <a:pt x="0" y="278947"/>
                  </a:lnTo>
                  <a:lnTo>
                    <a:pt x="127338" y="248181"/>
                  </a:lnTo>
                  <a:lnTo>
                    <a:pt x="182717" y="352273"/>
                  </a:lnTo>
                  <a:lnTo>
                    <a:pt x="182717" y="223910"/>
                  </a:lnTo>
                  <a:lnTo>
                    <a:pt x="267666" y="179470"/>
                  </a:lnTo>
                  <a:close/>
                </a:path>
              </a:pathLst>
            </a:custGeom>
            <a:solidFill>
              <a:srgbClr val="FCDB81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2CBF6A8-E026-4ECF-B772-7DB93BEF5CB1}"/>
                </a:ext>
              </a:extLst>
            </p:cNvPr>
            <p:cNvSpPr/>
            <p:nvPr/>
          </p:nvSpPr>
          <p:spPr>
            <a:xfrm>
              <a:off x="9349843" y="4729605"/>
              <a:ext cx="284587" cy="333300"/>
            </a:xfrm>
            <a:custGeom>
              <a:avLst/>
              <a:gdLst>
                <a:gd name="connsiteX0" fmla="*/ 163916 w 284587"/>
                <a:gd name="connsiteY0" fmla="*/ 117595 h 333300"/>
                <a:gd name="connsiteX1" fmla="*/ 80334 w 284587"/>
                <a:gd name="connsiteY1" fmla="*/ 0 h 333300"/>
                <a:gd name="connsiteX2" fmla="*/ 81018 w 284587"/>
                <a:gd name="connsiteY2" fmla="*/ 148362 h 333300"/>
                <a:gd name="connsiteX3" fmla="*/ 0 w 284587"/>
                <a:gd name="connsiteY3" fmla="*/ 202544 h 333300"/>
                <a:gd name="connsiteX4" fmla="*/ 91102 w 284587"/>
                <a:gd name="connsiteY4" fmla="*/ 246472 h 333300"/>
                <a:gd name="connsiteX5" fmla="*/ 93153 w 284587"/>
                <a:gd name="connsiteY5" fmla="*/ 333301 h 333300"/>
                <a:gd name="connsiteX6" fmla="*/ 179128 w 284587"/>
                <a:gd name="connsiteY6" fmla="*/ 234507 h 333300"/>
                <a:gd name="connsiteX7" fmla="*/ 284588 w 284587"/>
                <a:gd name="connsiteY7" fmla="*/ 287151 h 333300"/>
                <a:gd name="connsiteX8" fmla="*/ 210065 w 284587"/>
                <a:gd name="connsiteY8" fmla="*/ 182546 h 333300"/>
                <a:gd name="connsiteX9" fmla="*/ 253651 w 284587"/>
                <a:gd name="connsiteY9" fmla="*/ 97084 h 33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4587" h="333300">
                  <a:moveTo>
                    <a:pt x="163916" y="117595"/>
                  </a:moveTo>
                  <a:lnTo>
                    <a:pt x="80334" y="0"/>
                  </a:lnTo>
                  <a:lnTo>
                    <a:pt x="81018" y="148362"/>
                  </a:lnTo>
                  <a:lnTo>
                    <a:pt x="0" y="202544"/>
                  </a:lnTo>
                  <a:lnTo>
                    <a:pt x="91102" y="246472"/>
                  </a:lnTo>
                  <a:lnTo>
                    <a:pt x="93153" y="333301"/>
                  </a:lnTo>
                  <a:lnTo>
                    <a:pt x="179128" y="234507"/>
                  </a:lnTo>
                  <a:lnTo>
                    <a:pt x="284588" y="287151"/>
                  </a:lnTo>
                  <a:lnTo>
                    <a:pt x="210065" y="182546"/>
                  </a:lnTo>
                  <a:lnTo>
                    <a:pt x="253651" y="97084"/>
                  </a:lnTo>
                  <a:close/>
                </a:path>
              </a:pathLst>
            </a:custGeom>
            <a:solidFill>
              <a:srgbClr val="EA4E4E"/>
            </a:solidFill>
            <a:ln w="170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298" name="Freeform: Shape 297">
            <a:extLst>
              <a:ext uri="{FF2B5EF4-FFF2-40B4-BE49-F238E27FC236}">
                <a16:creationId xmlns:a16="http://schemas.microsoft.com/office/drawing/2014/main" id="{85A70C55-00A7-4489-A614-63A5B9659958}"/>
              </a:ext>
            </a:extLst>
          </p:cNvPr>
          <p:cNvSpPr/>
          <p:nvPr/>
        </p:nvSpPr>
        <p:spPr>
          <a:xfrm rot="531604" flipH="1">
            <a:off x="9009837" y="3806346"/>
            <a:ext cx="441704" cy="423455"/>
          </a:xfrm>
          <a:custGeom>
            <a:avLst/>
            <a:gdLst>
              <a:gd name="connsiteX0" fmla="*/ 565922 w 573858"/>
              <a:gd name="connsiteY0" fmla="*/ 375577 h 550149"/>
              <a:gd name="connsiteX1" fmla="*/ 215056 w 573858"/>
              <a:gd name="connsiteY1" fmla="*/ 540653 h 550149"/>
              <a:gd name="connsiteX2" fmla="*/ 6813 w 573858"/>
              <a:gd name="connsiteY2" fmla="*/ 223308 h 550149"/>
              <a:gd name="connsiteX3" fmla="*/ 379816 w 573858"/>
              <a:gd name="connsiteY3" fmla="*/ 6369 h 550149"/>
              <a:gd name="connsiteX4" fmla="*/ 565922 w 573858"/>
              <a:gd name="connsiteY4" fmla="*/ 375577 h 55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858" h="550149">
                <a:moveTo>
                  <a:pt x="565922" y="375577"/>
                </a:moveTo>
                <a:cubicBezTo>
                  <a:pt x="530187" y="511243"/>
                  <a:pt x="348983" y="575914"/>
                  <a:pt x="215056" y="540653"/>
                </a:cubicBezTo>
                <a:cubicBezTo>
                  <a:pt x="81129" y="505392"/>
                  <a:pt x="-28922" y="358816"/>
                  <a:pt x="6813" y="223308"/>
                </a:cubicBezTo>
                <a:cubicBezTo>
                  <a:pt x="42548" y="87642"/>
                  <a:pt x="245889" y="-28892"/>
                  <a:pt x="379816" y="6369"/>
                </a:cubicBezTo>
                <a:cubicBezTo>
                  <a:pt x="513585" y="41471"/>
                  <a:pt x="601499" y="239910"/>
                  <a:pt x="565922" y="375577"/>
                </a:cubicBezTo>
                <a:close/>
              </a:path>
            </a:pathLst>
          </a:custGeom>
          <a:solidFill>
            <a:srgbClr val="97D3C9"/>
          </a:solidFill>
          <a:ln w="15756" cap="flat">
            <a:noFill/>
            <a:prstDash val="solid"/>
            <a:miter/>
          </a:ln>
        </p:spPr>
        <p:txBody>
          <a:bodyPr rtlCol="0" anchor="ctr"/>
          <a:lstStyle/>
          <a:p>
            <a:endParaRPr lang="th-TH" dirty="0"/>
          </a:p>
        </p:txBody>
      </p: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842B3FA2-F589-41DB-8209-FEE176D69796}"/>
              </a:ext>
            </a:extLst>
          </p:cNvPr>
          <p:cNvGrpSpPr/>
          <p:nvPr/>
        </p:nvGrpSpPr>
        <p:grpSpPr>
          <a:xfrm>
            <a:off x="788471" y="4110811"/>
            <a:ext cx="2593527" cy="2556201"/>
            <a:chOff x="967479" y="4125960"/>
            <a:chExt cx="2593527" cy="2556201"/>
          </a:xfrm>
        </p:grpSpPr>
        <p:grpSp>
          <p:nvGrpSpPr>
            <p:cNvPr id="327" name="Graphic 143">
              <a:extLst>
                <a:ext uri="{FF2B5EF4-FFF2-40B4-BE49-F238E27FC236}">
                  <a16:creationId xmlns:a16="http://schemas.microsoft.com/office/drawing/2014/main" id="{79270D67-A560-4DB8-829A-DA9339EA03E4}"/>
                </a:ext>
              </a:extLst>
            </p:cNvPr>
            <p:cNvGrpSpPr/>
            <p:nvPr/>
          </p:nvGrpSpPr>
          <p:grpSpPr>
            <a:xfrm rot="18954445" flipH="1">
              <a:off x="1231396" y="4125960"/>
              <a:ext cx="1308732" cy="2556201"/>
              <a:chOff x="10445531" y="3270549"/>
              <a:chExt cx="1876002" cy="3664187"/>
            </a:xfrm>
          </p:grpSpPr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63E3FB49-D26C-4734-AF4C-6E6635E29B4E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AC6CEA2F-0EFB-4FB4-8FF7-F5F0240D6FE1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C270F250-BBA6-4C8D-AED2-EBE7A60B2DCB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2DCA44B4-AF6B-4265-B774-29569E4C0BC7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B3960164-69F7-4C79-B4D4-549488DA07A2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9CD48B4E-2FB1-4562-8428-65CF4C47380D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5C142E26-0853-47DF-B120-A02A45C42D0A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E1B8C4CB-2176-4412-AE5C-46042E48AEFF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336" name="Graphic 153">
              <a:extLst>
                <a:ext uri="{FF2B5EF4-FFF2-40B4-BE49-F238E27FC236}">
                  <a16:creationId xmlns:a16="http://schemas.microsoft.com/office/drawing/2014/main" id="{FFC90C87-4A12-4523-A44D-F64A663DEB38}"/>
                </a:ext>
              </a:extLst>
            </p:cNvPr>
            <p:cNvGrpSpPr/>
            <p:nvPr/>
          </p:nvGrpSpPr>
          <p:grpSpPr>
            <a:xfrm rot="16370446" flipH="1">
              <a:off x="1070594" y="5236488"/>
              <a:ext cx="1038100" cy="1244330"/>
              <a:chOff x="11161825" y="3187825"/>
              <a:chExt cx="1068908" cy="1281259"/>
            </a:xfrm>
          </p:grpSpPr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96D803C7-0F82-40A8-B8F1-415A01312453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7DB2560E-C4EE-446F-95D5-DCDACEED17D6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64BBABF3-85FA-4ACF-94A1-FD621645A562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1EBF08AB-27A2-48C6-A352-E5DD44BE6D6C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BC80E3F4-DB20-4E10-A930-C8FF6699872E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342" name="Graphic 341">
              <a:extLst>
                <a:ext uri="{FF2B5EF4-FFF2-40B4-BE49-F238E27FC236}">
                  <a16:creationId xmlns:a16="http://schemas.microsoft.com/office/drawing/2014/main" id="{FF290C5F-7D1F-429F-A246-C9A8F2A1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7994465" flipH="1">
              <a:off x="2206853" y="4815428"/>
              <a:ext cx="1590158" cy="1066815"/>
            </a:xfrm>
            <a:prstGeom prst="rect">
              <a:avLst/>
            </a:prstGeom>
          </p:spPr>
        </p:pic>
        <p:grpSp>
          <p:nvGrpSpPr>
            <p:cNvPr id="343" name="Graphic 243">
              <a:extLst>
                <a:ext uri="{FF2B5EF4-FFF2-40B4-BE49-F238E27FC236}">
                  <a16:creationId xmlns:a16="http://schemas.microsoft.com/office/drawing/2014/main" id="{7BD9B234-4037-477C-BCF0-702F8CBBDABF}"/>
                </a:ext>
              </a:extLst>
            </p:cNvPr>
            <p:cNvGrpSpPr/>
            <p:nvPr/>
          </p:nvGrpSpPr>
          <p:grpSpPr>
            <a:xfrm flipH="1">
              <a:off x="2423385" y="5676997"/>
              <a:ext cx="1137621" cy="875629"/>
              <a:chOff x="7982733" y="5589867"/>
              <a:chExt cx="1630724" cy="1255170"/>
            </a:xfrm>
          </p:grpSpPr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46C30291-6992-44D4-B20C-7E7C0674F7A9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22CA181F-69FB-4ADA-AC68-82DCF83F2736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5BEE90F8-D48D-4541-9021-3FCF44C3CA7D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E946D23D-EC75-43E8-A7E0-E7F6E9289086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D4349DFB-EB78-4706-BEB7-9DCC03321ECC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F6131E81-42FA-4A91-AA6F-D70CD8154BBA}"/>
              </a:ext>
            </a:extLst>
          </p:cNvPr>
          <p:cNvGrpSpPr/>
          <p:nvPr/>
        </p:nvGrpSpPr>
        <p:grpSpPr>
          <a:xfrm flipH="1">
            <a:off x="8444907" y="4107480"/>
            <a:ext cx="2593527" cy="2556201"/>
            <a:chOff x="967479" y="4125960"/>
            <a:chExt cx="2593527" cy="2556201"/>
          </a:xfrm>
        </p:grpSpPr>
        <p:grpSp>
          <p:nvGrpSpPr>
            <p:cNvPr id="355" name="Graphic 143">
              <a:extLst>
                <a:ext uri="{FF2B5EF4-FFF2-40B4-BE49-F238E27FC236}">
                  <a16:creationId xmlns:a16="http://schemas.microsoft.com/office/drawing/2014/main" id="{40F59F2A-C339-4EFC-9791-C4A067110A56}"/>
                </a:ext>
              </a:extLst>
            </p:cNvPr>
            <p:cNvGrpSpPr/>
            <p:nvPr/>
          </p:nvGrpSpPr>
          <p:grpSpPr>
            <a:xfrm rot="18954445" flipH="1">
              <a:off x="1231396" y="4125960"/>
              <a:ext cx="1308732" cy="2556201"/>
              <a:chOff x="10445531" y="3270549"/>
              <a:chExt cx="1876002" cy="3664187"/>
            </a:xfrm>
          </p:grpSpPr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09A95D9F-FE68-4182-9194-E2374629D4BA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1CB68834-75BB-4DF1-9E04-8E76609CEE19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D5077AEF-2619-492D-98B4-C8DEBBFD9D56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4C16272-81F0-4048-9A7E-332B7D97B75D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F35509D0-E680-493B-A4E8-30060368E739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14B6B4A8-5C36-42CA-A151-C24278E36136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B4E624C4-9664-4644-AB7C-18DD89B05349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726740F0-D3B1-4AC6-BF59-7D409EE2DFF0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356" name="Graphic 153">
              <a:extLst>
                <a:ext uri="{FF2B5EF4-FFF2-40B4-BE49-F238E27FC236}">
                  <a16:creationId xmlns:a16="http://schemas.microsoft.com/office/drawing/2014/main" id="{D73F5E24-535F-4A7A-974C-7E692DD076B4}"/>
                </a:ext>
              </a:extLst>
            </p:cNvPr>
            <p:cNvGrpSpPr/>
            <p:nvPr/>
          </p:nvGrpSpPr>
          <p:grpSpPr>
            <a:xfrm rot="16370446" flipH="1">
              <a:off x="1070594" y="5236488"/>
              <a:ext cx="1038100" cy="1244330"/>
              <a:chOff x="11161825" y="3187825"/>
              <a:chExt cx="1068908" cy="1281259"/>
            </a:xfrm>
          </p:grpSpPr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39F5D947-7284-43EE-9D04-05CFAA49F64D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35145D70-8D83-4CC7-A0D4-3B91249DDC26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73E7555-4AD2-4A97-B9D6-AF4131AD7C7B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6865DC13-15E5-44FB-A00D-D9E27D6BC07E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DF40C1E9-6059-4089-9F5B-807CD7A0DD4E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357" name="Graphic 356">
              <a:extLst>
                <a:ext uri="{FF2B5EF4-FFF2-40B4-BE49-F238E27FC236}">
                  <a16:creationId xmlns:a16="http://schemas.microsoft.com/office/drawing/2014/main" id="{C210B75D-8482-4465-9B05-5F9A86A83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7994465" flipH="1">
              <a:off x="2206853" y="4815428"/>
              <a:ext cx="1590158" cy="1066815"/>
            </a:xfrm>
            <a:prstGeom prst="rect">
              <a:avLst/>
            </a:prstGeom>
          </p:spPr>
        </p:pic>
        <p:grpSp>
          <p:nvGrpSpPr>
            <p:cNvPr id="358" name="Graphic 243">
              <a:extLst>
                <a:ext uri="{FF2B5EF4-FFF2-40B4-BE49-F238E27FC236}">
                  <a16:creationId xmlns:a16="http://schemas.microsoft.com/office/drawing/2014/main" id="{4F0816EF-7202-4CF3-890F-24F9F9AE0F4C}"/>
                </a:ext>
              </a:extLst>
            </p:cNvPr>
            <p:cNvGrpSpPr/>
            <p:nvPr/>
          </p:nvGrpSpPr>
          <p:grpSpPr>
            <a:xfrm flipH="1">
              <a:off x="2423385" y="5676997"/>
              <a:ext cx="1137621" cy="875629"/>
              <a:chOff x="7982733" y="5589867"/>
              <a:chExt cx="1630724" cy="1255170"/>
            </a:xfrm>
          </p:grpSpPr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208433E4-F658-4553-BBAF-27F1A3E83B8A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91CC3D49-063C-4A35-9328-000CC790ED2D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C484ACAD-2B29-4116-AB63-809B11C983D0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A97EE750-CD61-4A03-85C5-0F17A9B4515F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FBA7365-2275-4472-AD62-EA1E310B87D5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sp>
        <p:nvSpPr>
          <p:cNvPr id="296" name="Rectangle 295">
            <a:extLst>
              <a:ext uri="{FF2B5EF4-FFF2-40B4-BE49-F238E27FC236}">
                <a16:creationId xmlns:a16="http://schemas.microsoft.com/office/drawing/2014/main" id="{821C4AF7-EAA4-4866-BF04-7AFF6173F3DA}"/>
              </a:ext>
            </a:extLst>
          </p:cNvPr>
          <p:cNvSpPr/>
          <p:nvPr/>
        </p:nvSpPr>
        <p:spPr>
          <a:xfrm>
            <a:off x="3399848" y="2609448"/>
            <a:ext cx="5525894" cy="1619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i="1">
                <a:solidFill>
                  <a:srgbClr val="FF0000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THANK YOU</a:t>
            </a:r>
            <a:endParaRPr lang="th-TH" sz="11500" b="1" i="1" dirty="0">
              <a:solidFill>
                <a:srgbClr val="FF0000"/>
              </a:solidFill>
              <a:latin typeface="Times New Roman" panose="02020603050405020304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378" name="Oval 377">
            <a:extLst>
              <a:ext uri="{FF2B5EF4-FFF2-40B4-BE49-F238E27FC236}">
                <a16:creationId xmlns:a16="http://schemas.microsoft.com/office/drawing/2014/main" id="{5545C1DA-5A1E-41DF-A2F1-FA2F88A41600}"/>
              </a:ext>
            </a:extLst>
          </p:cNvPr>
          <p:cNvSpPr/>
          <p:nvPr/>
        </p:nvSpPr>
        <p:spPr>
          <a:xfrm>
            <a:off x="1209519" y="6089503"/>
            <a:ext cx="1716238" cy="47856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7" name="Graphic 376">
            <a:extLst>
              <a:ext uri="{FF2B5EF4-FFF2-40B4-BE49-F238E27FC236}">
                <a16:creationId xmlns:a16="http://schemas.microsoft.com/office/drawing/2014/main" id="{C91553C2-F90F-4F1B-BC34-B1588AFF2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55103" y="3930984"/>
            <a:ext cx="1791508" cy="2428488"/>
          </a:xfrm>
          <a:prstGeom prst="rect">
            <a:avLst/>
          </a:prstGeom>
        </p:spPr>
      </p:pic>
      <p:sp>
        <p:nvSpPr>
          <p:cNvPr id="380" name="Oval 379">
            <a:extLst>
              <a:ext uri="{FF2B5EF4-FFF2-40B4-BE49-F238E27FC236}">
                <a16:creationId xmlns:a16="http://schemas.microsoft.com/office/drawing/2014/main" id="{D2C299F2-4677-4521-AF9C-1EA59916720A}"/>
              </a:ext>
            </a:extLst>
          </p:cNvPr>
          <p:cNvSpPr/>
          <p:nvPr/>
        </p:nvSpPr>
        <p:spPr>
          <a:xfrm>
            <a:off x="8814657" y="6170194"/>
            <a:ext cx="1716238" cy="47856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Graphic 382">
            <a:extLst>
              <a:ext uri="{FF2B5EF4-FFF2-40B4-BE49-F238E27FC236}">
                <a16:creationId xmlns:a16="http://schemas.microsoft.com/office/drawing/2014/main" id="{02D443B4-D778-4232-99F0-489220D8FC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77174" y="3917847"/>
            <a:ext cx="1862429" cy="249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 animBg="1"/>
      <p:bldP spid="296" grpId="0"/>
      <p:bldP spid="378" grpId="0" animBg="1"/>
      <p:bldP spid="3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504771">
            <a:off x="739496" y="-277664"/>
            <a:ext cx="1532523" cy="1313591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1E148CA6-2393-41D6-9D7F-F7249AB42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26" y="951648"/>
            <a:ext cx="8607628" cy="482242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00267" y="665007"/>
            <a:ext cx="1832905" cy="858774"/>
          </a:xfrm>
          <a:prstGeom prst="rect">
            <a:avLst/>
          </a:prstGeom>
        </p:spPr>
      </p:pic>
      <p:grpSp>
        <p:nvGrpSpPr>
          <p:cNvPr id="7" name="Graphic 143">
            <a:extLst>
              <a:ext uri="{FF2B5EF4-FFF2-40B4-BE49-F238E27FC236}">
                <a16:creationId xmlns:a16="http://schemas.microsoft.com/office/drawing/2014/main" id="{F097E6BD-8CF4-4113-BA6D-E46347973F2B}"/>
              </a:ext>
            </a:extLst>
          </p:cNvPr>
          <p:cNvGrpSpPr/>
          <p:nvPr/>
        </p:nvGrpSpPr>
        <p:grpSpPr>
          <a:xfrm>
            <a:off x="10445531" y="3270549"/>
            <a:ext cx="1876002" cy="3664187"/>
            <a:chOff x="10445531" y="3270549"/>
            <a:chExt cx="1876002" cy="366418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B777A7B-050E-404F-996B-BBDF0132104B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49A1115-45E5-4B12-B270-73FEB1007B2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D434F93-BD80-4BD7-BE46-27143636703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EEB31FB-0BF8-4B97-BBD6-CE6F653B2132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281E77D-57EC-48AB-A586-B3F46BAD6CFD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9D4A5C-7155-4565-9A4A-A4C637033BF1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8301BA0-7743-4C99-9BAF-EBDCF039622E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8746C2D-1145-485B-8539-FDEEAFE9FFF8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6" name="Graphic 153">
            <a:extLst>
              <a:ext uri="{FF2B5EF4-FFF2-40B4-BE49-F238E27FC236}">
                <a16:creationId xmlns:a16="http://schemas.microsoft.com/office/drawing/2014/main" id="{A81350EC-B2A5-4F73-BD5D-D491D1AFA7A0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87F291-996B-4D52-BC43-3B3D37BE150F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54C7A92-F6F6-4A42-BDBF-3F58216B4843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66B429-3420-45BA-95A4-AE8F21477EAD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F4B023-9041-4AB7-BCF7-E65000D3D999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E0AF59-F0A1-44CB-80DF-635B003D3B7A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" name="Graphic 154">
            <a:extLst>
              <a:ext uri="{FF2B5EF4-FFF2-40B4-BE49-F238E27FC236}">
                <a16:creationId xmlns:a16="http://schemas.microsoft.com/office/drawing/2014/main" id="{F5C53CD7-C260-46A7-9B45-B0D92CF09A3F}"/>
              </a:ext>
            </a:extLst>
          </p:cNvPr>
          <p:cNvGrpSpPr/>
          <p:nvPr/>
        </p:nvGrpSpPr>
        <p:grpSpPr>
          <a:xfrm>
            <a:off x="9167261" y="3475651"/>
            <a:ext cx="1734184" cy="1380521"/>
            <a:chOff x="9167261" y="3475651"/>
            <a:chExt cx="1734184" cy="138052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42EABD-D5A0-479E-B4C7-FF5E8BD0E3B4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03ED2D-4C71-4EF6-9491-27C28F98B2D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363A67B-16D3-4FE9-A37C-9AAEFAC7444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0873EAD-D09A-4B08-A1CF-05DDDCE099D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267D73E-BCEE-4DCD-BB19-64C3CA7FB68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179633A-53C5-4CCA-A919-17932F294776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B63D155-9237-406E-AE44-42A996437C8B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63F963E-F6E9-4F8D-A7DD-3C03E3554C0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1679CE0-2F27-4BFF-842B-8D115C476B3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1A8DB31-2C69-4B81-BD9D-C5B7057680FB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D8426AA-E701-4AE2-B030-8BB3A1A8A0ED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682E26F-5FE2-4C8B-A689-509F75EB666B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A5F3FF7-4D4A-4332-9392-94FA95765A5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55AD87-3E54-4C7E-9396-FDE87FCD4DCD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6326E8-1F53-4462-90A2-66BFED08451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257BDAD-9DF9-461B-9F4C-53D891302E0D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D3D4129-ED64-4AA8-B6B2-9480E48E7BEC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081F44D-6FE4-4D80-B6C4-8D5160374954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B483CB3-B7EC-4B9B-9A90-E15D0533E91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42" name="Graphic 181">
            <a:extLst>
              <a:ext uri="{FF2B5EF4-FFF2-40B4-BE49-F238E27FC236}">
                <a16:creationId xmlns:a16="http://schemas.microsoft.com/office/drawing/2014/main" id="{8D1C9C10-6F92-4AC3-B06A-918063002878}"/>
              </a:ext>
            </a:extLst>
          </p:cNvPr>
          <p:cNvGrpSpPr/>
          <p:nvPr/>
        </p:nvGrpSpPr>
        <p:grpSpPr>
          <a:xfrm rot="1255755">
            <a:off x="8903101" y="62348"/>
            <a:ext cx="3325282" cy="1526875"/>
            <a:chOff x="5558018" y="660645"/>
            <a:chExt cx="3325282" cy="1526875"/>
          </a:xfrm>
        </p:grpSpPr>
        <p:grpSp>
          <p:nvGrpSpPr>
            <p:cNvPr id="43" name="Graphic 181">
              <a:extLst>
                <a:ext uri="{FF2B5EF4-FFF2-40B4-BE49-F238E27FC236}">
                  <a16:creationId xmlns:a16="http://schemas.microsoft.com/office/drawing/2014/main" id="{0D9ADF61-8985-4490-8E40-D14ABE52B224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5FE65E3-8BD1-49E7-A8D8-43BE3BD3E205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A4BA39A-78BD-4223-84E8-DA2FB4292D07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EFA11FC-2459-40BD-A884-67847BCD6FCC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2A7E38A-6C7D-4326-92DA-5F51BD1540A5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F3C2F54-30B0-461A-B943-7BC56196D8BF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F7A6D3B-2D76-431A-8FA8-F5547064C610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48F2827-13A3-4274-A8CC-6C0F04D35195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0D7E274-1CB8-4AB0-AE97-FD307FA25D0F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A43BA8B-3A88-4A5C-871A-728C2D33BE38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62E438-0384-4AE1-A1F2-24515CFFC9BD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C35BE93-D7E9-4CC6-9CA4-8653D9820411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183733B-5914-4443-88F8-F1C07CD984BA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2C479DB-1E5D-4B20-B069-466A99D8A86D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478170-E563-477A-B1AE-84AFFAE846ED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153DED-C270-45A1-BC50-BF444D5276AC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6871524-F67C-4A36-B2F5-87432D1488BC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71708E8-4AE5-405F-B740-8EDC3B7B1CE5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FA19AE9-F2D0-4FFB-AAFE-F56D1BBA38B0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324F944-C1AD-4674-B5B9-65FB99907FC2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6DFD049-FD59-4BE6-890C-57196E75B18A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F5DDAD9-D6DC-4363-9169-41CE9D517951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6A05AC8-537B-4180-81CE-D5DA31E0FE38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8331EBC-7CDD-4402-8ECD-38497D1CC21C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7C79134-6BB0-4CE9-89DC-223BA91CB796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9F856AF-E0CA-47B9-9259-ED1A646E9109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AF7ABA4-B65F-4544-ABF0-E2A6A268B9FB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A79EBB5-F6FF-4E37-ADD2-0EE7A736AF93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2D54565-09A7-467C-AEB9-5F9714AA53E0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14183BA-A4FC-48B3-A1BD-9BB3AAB7FF2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68993DD-B541-40F2-A328-D3DB40449142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74" name="Graphic 214">
            <a:extLst>
              <a:ext uri="{FF2B5EF4-FFF2-40B4-BE49-F238E27FC236}">
                <a16:creationId xmlns:a16="http://schemas.microsoft.com/office/drawing/2014/main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5758E8EC-8DE5-4E81-AB69-F9A4DB7E0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A494619-5650-4486-AA56-A7E9C2333CCB}"/>
              </a:ext>
            </a:extLst>
          </p:cNvPr>
          <p:cNvGrpSpPr/>
          <p:nvPr/>
        </p:nvGrpSpPr>
        <p:grpSpPr>
          <a:xfrm>
            <a:off x="-248094" y="4253178"/>
            <a:ext cx="2192736" cy="2765134"/>
            <a:chOff x="-248094" y="4253178"/>
            <a:chExt cx="2192736" cy="2765134"/>
          </a:xfrm>
        </p:grpSpPr>
        <p:grpSp>
          <p:nvGrpSpPr>
            <p:cNvPr id="101" name="Graphic 153">
              <a:extLst>
                <a:ext uri="{FF2B5EF4-FFF2-40B4-BE49-F238E27FC236}">
                  <a16:creationId xmlns:a16="http://schemas.microsoft.com/office/drawing/2014/main" id="{86608150-45A9-4D6B-8206-3E94FE509B2C}"/>
                </a:ext>
              </a:extLst>
            </p:cNvPr>
            <p:cNvGrpSpPr/>
            <p:nvPr/>
          </p:nvGrpSpPr>
          <p:grpSpPr>
            <a:xfrm rot="5043306">
              <a:off x="603116" y="5552678"/>
              <a:ext cx="1300948" cy="1382105"/>
              <a:chOff x="11239302" y="3086980"/>
              <a:chExt cx="1300948" cy="1382105"/>
            </a:xfrm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8226227-9384-433E-AAF5-A35AA8DDAAE0}"/>
                  </a:ext>
                </a:extLst>
              </p:cNvPr>
              <p:cNvSpPr/>
              <p:nvPr/>
            </p:nvSpPr>
            <p:spPr>
              <a:xfrm>
                <a:off x="11474750" y="3086980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9E3C5A8E-3BE9-41B1-8260-B86067A48F79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964C4405-5C99-442F-AA48-91F6430134E0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248FAD37-E4AE-4700-B9C6-3B8F258DBFA2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2B21126-6E9D-4F2A-95FC-526654DF9933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107" name="Graphic 106">
              <a:extLst>
                <a:ext uri="{FF2B5EF4-FFF2-40B4-BE49-F238E27FC236}">
                  <a16:creationId xmlns:a16="http://schemas.microsoft.com/office/drawing/2014/main" id="{94557E12-5529-483C-AD7B-8B35BAE47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 rot="20673619">
              <a:off x="-248094" y="4253178"/>
              <a:ext cx="1577151" cy="2765134"/>
            </a:xfrm>
            <a:prstGeom prst="rect">
              <a:avLst/>
            </a:prstGeom>
          </p:spPr>
        </p:pic>
        <p:grpSp>
          <p:nvGrpSpPr>
            <p:cNvPr id="221" name="Graphic 233">
              <a:extLst>
                <a:ext uri="{FF2B5EF4-FFF2-40B4-BE49-F238E27FC236}">
                  <a16:creationId xmlns:a16="http://schemas.microsoft.com/office/drawing/2014/main" id="{CCE77335-BFD2-41F1-93A4-5A0B0CC402FC}"/>
                </a:ext>
              </a:extLst>
            </p:cNvPr>
            <p:cNvGrpSpPr/>
            <p:nvPr/>
          </p:nvGrpSpPr>
          <p:grpSpPr>
            <a:xfrm>
              <a:off x="449527" y="5090664"/>
              <a:ext cx="1484013" cy="1429614"/>
              <a:chOff x="2651548" y="5448024"/>
              <a:chExt cx="1484013" cy="1429614"/>
            </a:xfrm>
          </p:grpSpPr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6AB9BCB3-9383-453E-858B-DD0256085066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4DA1FAD5-3A41-4075-B8B5-EA5F88ED7193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08849965-AFD9-44F8-95DA-D15FA00AB454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DC7FE4FD-0847-46F3-8DFD-60D116E5A031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0439AFFC-79BD-479C-A2D4-F66A0A5EB27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0A81B519-2025-457A-9FE8-0C4AA7A3BD18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5FF5D80-DE37-450B-A5E8-70D9A2ABB489}"/>
                  </a:ext>
                </a:extLst>
              </p:cNvPr>
              <p:cNvSpPr/>
              <p:nvPr/>
            </p:nvSpPr>
            <p:spPr>
              <a:xfrm>
                <a:off x="3340381" y="6185574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98BDED34-9644-490E-B787-ECE4614FCA5B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230" name="Graphic 243">
            <a:extLst>
              <a:ext uri="{FF2B5EF4-FFF2-40B4-BE49-F238E27FC236}">
                <a16:creationId xmlns:a16="http://schemas.microsoft.com/office/drawing/2014/main" id="{36743A3A-2FB1-413E-86B0-2FD7D0ACE0D1}"/>
              </a:ext>
            </a:extLst>
          </p:cNvPr>
          <p:cNvGrpSpPr/>
          <p:nvPr/>
        </p:nvGrpSpPr>
        <p:grpSpPr>
          <a:xfrm>
            <a:off x="8682452" y="5675981"/>
            <a:ext cx="1630724" cy="1255170"/>
            <a:chOff x="7982733" y="5589867"/>
            <a:chExt cx="1630724" cy="1255170"/>
          </a:xfrm>
        </p:grpSpPr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3DF43C82-323F-44A3-9937-0EFDC35897F5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CFAAA2C-BF44-4B38-81BA-A85AA92F2F4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91465FD-8D7D-4593-A943-95825277B67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AFA9C925-C819-4412-AF8B-3966020FCCF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88A16390-2799-4E81-B5D4-40D869C43844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242" name="Graphic 241">
            <a:extLst>
              <a:ext uri="{FF2B5EF4-FFF2-40B4-BE49-F238E27FC236}">
                <a16:creationId xmlns:a16="http://schemas.microsoft.com/office/drawing/2014/main" id="{48C96094-C717-4F84-B75E-F036B8791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flipH="1">
            <a:off x="9366669" y="3643194"/>
            <a:ext cx="2491308" cy="34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6">
            <a:extLst>
              <a:ext uri="{FF2B5EF4-FFF2-40B4-BE49-F238E27FC236}">
                <a16:creationId xmlns:a16="http://schemas.microsoft.com/office/drawing/2014/main" id="{48CA614D-D709-4FDE-BFF3-A26926F1D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2192000" cy="59733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137407-36A3-4216-9D13-CB2ED2CB0B54}"/>
              </a:ext>
            </a:extLst>
          </p:cNvPr>
          <p:cNvSpPr/>
          <p:nvPr/>
        </p:nvSpPr>
        <p:spPr>
          <a:xfrm>
            <a:off x="4972050" y="1447801"/>
            <a:ext cx="6819900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4DA5D6B-17A1-43CE-BC7C-2D36F60D0A79}"/>
              </a:ext>
            </a:extLst>
          </p:cNvPr>
          <p:cNvGrpSpPr/>
          <p:nvPr/>
        </p:nvGrpSpPr>
        <p:grpSpPr>
          <a:xfrm>
            <a:off x="10528424" y="327175"/>
            <a:ext cx="2527051" cy="1478839"/>
            <a:chOff x="-2757327" y="585888"/>
            <a:chExt cx="1625102" cy="88829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AF701ED-4AE5-4538-BAB6-41139C79680E}"/>
                </a:ext>
              </a:extLst>
            </p:cNvPr>
            <p:cNvSpPr/>
            <p:nvPr/>
          </p:nvSpPr>
          <p:spPr>
            <a:xfrm>
              <a:off x="-2746889" y="592219"/>
              <a:ext cx="1609688" cy="881960"/>
            </a:xfrm>
            <a:custGeom>
              <a:avLst/>
              <a:gdLst>
                <a:gd name="connsiteX0" fmla="*/ 818901 w 1609688"/>
                <a:gd name="connsiteY0" fmla="*/ 135 h 881960"/>
                <a:gd name="connsiteX1" fmla="*/ 1590522 w 1609688"/>
                <a:gd name="connsiteY1" fmla="*/ 423760 h 881960"/>
                <a:gd name="connsiteX2" fmla="*/ 1609688 w 1609688"/>
                <a:gd name="connsiteY2" fmla="*/ 474206 h 881960"/>
                <a:gd name="connsiteX3" fmla="*/ 1118407 w 1609688"/>
                <a:gd name="connsiteY3" fmla="*/ 474206 h 881960"/>
                <a:gd name="connsiteX4" fmla="*/ 1086795 w 1609688"/>
                <a:gd name="connsiteY4" fmla="*/ 430876 h 881960"/>
                <a:gd name="connsiteX5" fmla="*/ 877194 w 1609688"/>
                <a:gd name="connsiteY5" fmla="*/ 348274 h 881960"/>
                <a:gd name="connsiteX6" fmla="*/ 491051 w 1609688"/>
                <a:gd name="connsiteY6" fmla="*/ 881960 h 881960"/>
                <a:gd name="connsiteX7" fmla="*/ 4514 w 1609688"/>
                <a:gd name="connsiteY7" fmla="*/ 869387 h 881960"/>
                <a:gd name="connsiteX8" fmla="*/ 818901 w 1609688"/>
                <a:gd name="connsiteY8" fmla="*/ 135 h 88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88" h="881960">
                  <a:moveTo>
                    <a:pt x="818901" y="135"/>
                  </a:moveTo>
                  <a:cubicBezTo>
                    <a:pt x="1283531" y="-6152"/>
                    <a:pt x="1495105" y="208018"/>
                    <a:pt x="1590522" y="423760"/>
                  </a:cubicBezTo>
                  <a:lnTo>
                    <a:pt x="1609688" y="474206"/>
                  </a:lnTo>
                  <a:lnTo>
                    <a:pt x="1118407" y="474206"/>
                  </a:lnTo>
                  <a:lnTo>
                    <a:pt x="1086795" y="430876"/>
                  </a:lnTo>
                  <a:cubicBezTo>
                    <a:pt x="1038083" y="382611"/>
                    <a:pt x="970587" y="349846"/>
                    <a:pt x="877194" y="348274"/>
                  </a:cubicBezTo>
                  <a:cubicBezTo>
                    <a:pt x="393800" y="340178"/>
                    <a:pt x="494194" y="875673"/>
                    <a:pt x="491051" y="881960"/>
                  </a:cubicBezTo>
                  <a:lnTo>
                    <a:pt x="4514" y="869387"/>
                  </a:lnTo>
                  <a:cubicBezTo>
                    <a:pt x="4514" y="869387"/>
                    <a:pt x="-110358" y="12708"/>
                    <a:pt x="818901" y="135"/>
                  </a:cubicBezTo>
                  <a:close/>
                </a:path>
              </a:pathLst>
            </a:custGeom>
            <a:solidFill>
              <a:srgbClr val="FFDB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2B5E574-8C4B-4890-AF76-3CCD98EA82A7}"/>
                </a:ext>
              </a:extLst>
            </p:cNvPr>
            <p:cNvSpPr/>
            <p:nvPr/>
          </p:nvSpPr>
          <p:spPr>
            <a:xfrm>
              <a:off x="-2746889" y="592128"/>
              <a:ext cx="1614664" cy="877195"/>
            </a:xfrm>
            <a:custGeom>
              <a:avLst/>
              <a:gdLst>
                <a:gd name="connsiteX0" fmla="*/ 818900 w 1614664"/>
                <a:gd name="connsiteY0" fmla="*/ 133 h 877195"/>
                <a:gd name="connsiteX1" fmla="*/ 1590533 w 1614664"/>
                <a:gd name="connsiteY1" fmla="*/ 423841 h 877195"/>
                <a:gd name="connsiteX2" fmla="*/ 1614664 w 1614664"/>
                <a:gd name="connsiteY2" fmla="*/ 487349 h 877195"/>
                <a:gd name="connsiteX3" fmla="*/ 1250947 w 1614664"/>
                <a:gd name="connsiteY3" fmla="*/ 487349 h 877195"/>
                <a:gd name="connsiteX4" fmla="*/ 1248918 w 1614664"/>
                <a:gd name="connsiteY4" fmla="*/ 483122 h 877195"/>
                <a:gd name="connsiteX5" fmla="*/ 1142560 w 1614664"/>
                <a:gd name="connsiteY5" fmla="*/ 360464 h 877195"/>
                <a:gd name="connsiteX6" fmla="*/ 803470 w 1614664"/>
                <a:gd name="connsiteY6" fmla="*/ 255594 h 877195"/>
                <a:gd name="connsiteX7" fmla="*/ 473333 w 1614664"/>
                <a:gd name="connsiteY7" fmla="*/ 385229 h 877195"/>
                <a:gd name="connsiteX8" fmla="*/ 347984 w 1614664"/>
                <a:gd name="connsiteY8" fmla="*/ 877195 h 877195"/>
                <a:gd name="connsiteX9" fmla="*/ 4513 w 1614664"/>
                <a:gd name="connsiteY9" fmla="*/ 869385 h 877195"/>
                <a:gd name="connsiteX10" fmla="*/ 818900 w 1614664"/>
                <a:gd name="connsiteY10" fmla="*/ 133 h 87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4664" h="877195">
                  <a:moveTo>
                    <a:pt x="818900" y="133"/>
                  </a:moveTo>
                  <a:cubicBezTo>
                    <a:pt x="1283530" y="-6106"/>
                    <a:pt x="1495104" y="208087"/>
                    <a:pt x="1590533" y="423841"/>
                  </a:cubicBezTo>
                  <a:lnTo>
                    <a:pt x="1614664" y="487349"/>
                  </a:lnTo>
                  <a:lnTo>
                    <a:pt x="1250947" y="487349"/>
                  </a:lnTo>
                  <a:lnTo>
                    <a:pt x="1248918" y="483122"/>
                  </a:lnTo>
                  <a:cubicBezTo>
                    <a:pt x="1227023" y="445689"/>
                    <a:pt x="1195567" y="407517"/>
                    <a:pt x="1142560" y="360464"/>
                  </a:cubicBezTo>
                  <a:cubicBezTo>
                    <a:pt x="1028545" y="259308"/>
                    <a:pt x="885766" y="249212"/>
                    <a:pt x="803470" y="255594"/>
                  </a:cubicBezTo>
                  <a:cubicBezTo>
                    <a:pt x="688027" y="264547"/>
                    <a:pt x="556677" y="306933"/>
                    <a:pt x="473333" y="385229"/>
                  </a:cubicBezTo>
                  <a:cubicBezTo>
                    <a:pt x="344269" y="506387"/>
                    <a:pt x="334459" y="700506"/>
                    <a:pt x="347984" y="877195"/>
                  </a:cubicBezTo>
                  <a:lnTo>
                    <a:pt x="4513" y="869385"/>
                  </a:lnTo>
                  <a:cubicBezTo>
                    <a:pt x="4513" y="869385"/>
                    <a:pt x="-110359" y="12706"/>
                    <a:pt x="818900" y="133"/>
                  </a:cubicBezTo>
                  <a:close/>
                </a:path>
              </a:pathLst>
            </a:custGeom>
            <a:solidFill>
              <a:srgbClr val="BFC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47651DA-E352-469E-A759-D4A028583FA0}"/>
                </a:ext>
              </a:extLst>
            </p:cNvPr>
            <p:cNvSpPr/>
            <p:nvPr/>
          </p:nvSpPr>
          <p:spPr>
            <a:xfrm>
              <a:off x="-2746889" y="592127"/>
              <a:ext cx="1614649" cy="874433"/>
            </a:xfrm>
            <a:custGeom>
              <a:avLst/>
              <a:gdLst>
                <a:gd name="connsiteX0" fmla="*/ 818901 w 1614649"/>
                <a:gd name="connsiteY0" fmla="*/ 133 h 874433"/>
                <a:gd name="connsiteX1" fmla="*/ 1590522 w 1614649"/>
                <a:gd name="connsiteY1" fmla="*/ 423841 h 874433"/>
                <a:gd name="connsiteX2" fmla="*/ 1614649 w 1614649"/>
                <a:gd name="connsiteY2" fmla="*/ 487349 h 874433"/>
                <a:gd name="connsiteX3" fmla="*/ 1377954 w 1614649"/>
                <a:gd name="connsiteY3" fmla="*/ 487349 h 874433"/>
                <a:gd name="connsiteX4" fmla="*/ 1309344 w 1614649"/>
                <a:gd name="connsiteY4" fmla="*/ 393992 h 874433"/>
                <a:gd name="connsiteX5" fmla="*/ 634402 w 1614649"/>
                <a:gd name="connsiteY5" fmla="*/ 178822 h 874433"/>
                <a:gd name="connsiteX6" fmla="*/ 296836 w 1614649"/>
                <a:gd name="connsiteY6" fmla="*/ 434187 h 874433"/>
                <a:gd name="connsiteX7" fmla="*/ 198347 w 1614649"/>
                <a:gd name="connsiteY7" fmla="*/ 874433 h 874433"/>
                <a:gd name="connsiteX8" fmla="*/ 4514 w 1614649"/>
                <a:gd name="connsiteY8" fmla="*/ 869385 h 874433"/>
                <a:gd name="connsiteX9" fmla="*/ 818901 w 1614649"/>
                <a:gd name="connsiteY9" fmla="*/ 133 h 87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4649" h="874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41"/>
                  </a:cubicBezTo>
                  <a:lnTo>
                    <a:pt x="1614649" y="487349"/>
                  </a:lnTo>
                  <a:lnTo>
                    <a:pt x="1377954" y="487349"/>
                  </a:lnTo>
                  <a:lnTo>
                    <a:pt x="1309344" y="393992"/>
                  </a:lnTo>
                  <a:cubicBezTo>
                    <a:pt x="1143418" y="203587"/>
                    <a:pt x="879480" y="122434"/>
                    <a:pt x="634402" y="178822"/>
                  </a:cubicBezTo>
                  <a:cubicBezTo>
                    <a:pt x="487336" y="212636"/>
                    <a:pt x="371607" y="304171"/>
                    <a:pt x="296836" y="434187"/>
                  </a:cubicBezTo>
                  <a:cubicBezTo>
                    <a:pt x="220445" y="567156"/>
                    <a:pt x="201014" y="723176"/>
                    <a:pt x="198347" y="874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67BA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7FCEEBA-587B-4B15-8F39-1E87204999E8}"/>
                </a:ext>
              </a:extLst>
            </p:cNvPr>
            <p:cNvSpPr/>
            <p:nvPr/>
          </p:nvSpPr>
          <p:spPr>
            <a:xfrm>
              <a:off x="-2757327" y="585888"/>
              <a:ext cx="1620126" cy="872433"/>
            </a:xfrm>
            <a:custGeom>
              <a:avLst/>
              <a:gdLst>
                <a:gd name="connsiteX0" fmla="*/ 818901 w 1620126"/>
                <a:gd name="connsiteY0" fmla="*/ 133 h 872433"/>
                <a:gd name="connsiteX1" fmla="*/ 1590522 w 1620126"/>
                <a:gd name="connsiteY1" fmla="*/ 423853 h 872433"/>
                <a:gd name="connsiteX2" fmla="*/ 1620126 w 1620126"/>
                <a:gd name="connsiteY2" fmla="*/ 501781 h 872433"/>
                <a:gd name="connsiteX3" fmla="*/ 1501006 w 1620126"/>
                <a:gd name="connsiteY3" fmla="*/ 501781 h 872433"/>
                <a:gd name="connsiteX4" fmla="*/ 1497571 w 1620126"/>
                <a:gd name="connsiteY4" fmla="*/ 493281 h 872433"/>
                <a:gd name="connsiteX5" fmla="*/ 1433454 w 1620126"/>
                <a:gd name="connsiteY5" fmla="*/ 384467 h 872433"/>
                <a:gd name="connsiteX6" fmla="*/ 830807 w 1620126"/>
                <a:gd name="connsiteY6" fmla="*/ 81667 h 872433"/>
                <a:gd name="connsiteX7" fmla="*/ 308552 w 1620126"/>
                <a:gd name="connsiteY7" fmla="*/ 259594 h 872433"/>
                <a:gd name="connsiteX8" fmla="*/ 124052 w 1620126"/>
                <a:gd name="connsiteY8" fmla="*/ 872433 h 872433"/>
                <a:gd name="connsiteX9" fmla="*/ 4514 w 1620126"/>
                <a:gd name="connsiteY9" fmla="*/ 869385 h 872433"/>
                <a:gd name="connsiteX10" fmla="*/ 818901 w 1620126"/>
                <a:gd name="connsiteY10" fmla="*/ 133 h 8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0126" h="872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53"/>
                  </a:cubicBezTo>
                  <a:lnTo>
                    <a:pt x="1620126" y="501781"/>
                  </a:lnTo>
                  <a:lnTo>
                    <a:pt x="1501006" y="501781"/>
                  </a:lnTo>
                  <a:lnTo>
                    <a:pt x="1497571" y="493281"/>
                  </a:lnTo>
                  <a:cubicBezTo>
                    <a:pt x="1479121" y="455583"/>
                    <a:pt x="1457838" y="419186"/>
                    <a:pt x="1433454" y="384467"/>
                  </a:cubicBezTo>
                  <a:cubicBezTo>
                    <a:pt x="1295056" y="187490"/>
                    <a:pt x="1067885" y="85477"/>
                    <a:pt x="830807" y="81667"/>
                  </a:cubicBezTo>
                  <a:cubicBezTo>
                    <a:pt x="647070" y="78619"/>
                    <a:pt x="442949" y="127387"/>
                    <a:pt x="308552" y="259594"/>
                  </a:cubicBezTo>
                  <a:cubicBezTo>
                    <a:pt x="145007" y="420757"/>
                    <a:pt x="134339" y="656691"/>
                    <a:pt x="124052" y="872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FF88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EB5F1F9-4024-448E-9340-FB4C15EA1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81597" y="1066595"/>
            <a:ext cx="1910403" cy="895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4FC20-3326-4B9F-AF4A-CC1B54C10131}"/>
              </a:ext>
            </a:extLst>
          </p:cNvPr>
          <p:cNvSpPr txBox="1"/>
          <p:nvPr/>
        </p:nvSpPr>
        <p:spPr>
          <a:xfrm>
            <a:off x="5520630" y="2644170"/>
            <a:ext cx="6267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đọc thơ lần 1: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điệu bộ cử chỉ</a:t>
            </a: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257175FB-8B50-42EF-817F-B153FD727C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430" y="4324350"/>
            <a:ext cx="25336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35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raphic 200">
            <a:extLst>
              <a:ext uri="{FF2B5EF4-FFF2-40B4-BE49-F238E27FC236}">
                <a16:creationId xmlns:a16="http://schemas.microsoft.com/office/drawing/2014/main" id="{E9FD9B3B-4183-486B-A5C1-D6AC912655C5}"/>
              </a:ext>
            </a:extLst>
          </p:cNvPr>
          <p:cNvSpPr/>
          <p:nvPr/>
        </p:nvSpPr>
        <p:spPr>
          <a:xfrm rot="-2299724">
            <a:off x="3606563" y="2173795"/>
            <a:ext cx="5274291" cy="5274291"/>
          </a:xfrm>
          <a:custGeom>
            <a:avLst/>
            <a:gdLst>
              <a:gd name="connsiteX0" fmla="*/ 725649 w 725649"/>
              <a:gd name="connsiteY0" fmla="*/ 362825 h 725649"/>
              <a:gd name="connsiteX1" fmla="*/ 362825 w 725649"/>
              <a:gd name="connsiteY1" fmla="*/ 725649 h 725649"/>
              <a:gd name="connsiteX2" fmla="*/ 0 w 725649"/>
              <a:gd name="connsiteY2" fmla="*/ 362825 h 725649"/>
              <a:gd name="connsiteX3" fmla="*/ 362825 w 725649"/>
              <a:gd name="connsiteY3" fmla="*/ 0 h 725649"/>
              <a:gd name="connsiteX4" fmla="*/ 725649 w 725649"/>
              <a:gd name="connsiteY4" fmla="*/ 362825 h 7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649" h="725649">
                <a:moveTo>
                  <a:pt x="725649" y="362825"/>
                </a:moveTo>
                <a:cubicBezTo>
                  <a:pt x="725649" y="563207"/>
                  <a:pt x="563207" y="725649"/>
                  <a:pt x="362825" y="725649"/>
                </a:cubicBezTo>
                <a:cubicBezTo>
                  <a:pt x="162442" y="725649"/>
                  <a:pt x="0" y="563207"/>
                  <a:pt x="0" y="362825"/>
                </a:cubicBezTo>
                <a:cubicBezTo>
                  <a:pt x="0" y="162442"/>
                  <a:pt x="162442" y="0"/>
                  <a:pt x="362825" y="0"/>
                </a:cubicBezTo>
                <a:cubicBezTo>
                  <a:pt x="563207" y="0"/>
                  <a:pt x="725649" y="162442"/>
                  <a:pt x="725649" y="362825"/>
                </a:cubicBezTo>
                <a:close/>
              </a:path>
            </a:pathLst>
          </a:custGeom>
          <a:noFill/>
          <a:ln w="38102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th-TH" dirty="0"/>
          </a:p>
        </p:txBody>
      </p:sp>
      <p:sp>
        <p:nvSpPr>
          <p:cNvPr id="390" name="Rectangle 389">
            <a:extLst>
              <a:ext uri="{FF2B5EF4-FFF2-40B4-BE49-F238E27FC236}">
                <a16:creationId xmlns:a16="http://schemas.microsoft.com/office/drawing/2014/main" id="{FD451029-1638-410B-9BBC-270083BF04FE}"/>
              </a:ext>
            </a:extLst>
          </p:cNvPr>
          <p:cNvSpPr/>
          <p:nvPr/>
        </p:nvSpPr>
        <p:spPr>
          <a:xfrm>
            <a:off x="2975139" y="2636447"/>
            <a:ext cx="8696288" cy="1619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Cô đọc lần 2: Kết hợp hình ảnh minh họa</a:t>
            </a:r>
            <a:endParaRPr lang="th-TH" sz="5400" b="1" dirty="0">
              <a:solidFill>
                <a:srgbClr val="FF0000"/>
              </a:solidFill>
              <a:latin typeface="Times New Roman" panose="02020603050405020304" pitchFamily="18" charset="0"/>
              <a:ea typeface="Adobe Gothic Std B" panose="020B0800000000000000" pitchFamily="34" charset="-128"/>
            </a:endParaRPr>
          </a:p>
        </p:txBody>
      </p:sp>
      <p:pic>
        <p:nvPicPr>
          <p:cNvPr id="626" name="Graphic 625">
            <a:extLst>
              <a:ext uri="{FF2B5EF4-FFF2-40B4-BE49-F238E27FC236}">
                <a16:creationId xmlns:a16="http://schemas.microsoft.com/office/drawing/2014/main" id="{E022C4CE-3FE3-4F7D-9026-C68589AF5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57162" y="661384"/>
            <a:ext cx="2444487" cy="1145318"/>
          </a:xfrm>
          <a:prstGeom prst="rect">
            <a:avLst/>
          </a:prstGeom>
        </p:spPr>
      </p:pic>
      <p:pic>
        <p:nvPicPr>
          <p:cNvPr id="628" name="Graphic 627">
            <a:extLst>
              <a:ext uri="{FF2B5EF4-FFF2-40B4-BE49-F238E27FC236}">
                <a16:creationId xmlns:a16="http://schemas.microsoft.com/office/drawing/2014/main" id="{1DCDCE6E-B771-4438-8390-404856DCE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9879" y="1156772"/>
            <a:ext cx="1460633" cy="684352"/>
          </a:xfrm>
          <a:prstGeom prst="rect">
            <a:avLst/>
          </a:prstGeom>
        </p:spPr>
      </p:pic>
      <p:pic>
        <p:nvPicPr>
          <p:cNvPr id="655" name="Graphic 654">
            <a:extLst>
              <a:ext uri="{FF2B5EF4-FFF2-40B4-BE49-F238E27FC236}">
                <a16:creationId xmlns:a16="http://schemas.microsoft.com/office/drawing/2014/main" id="{C2BCCF60-5FD7-4E8D-960F-ABC58C4D0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35637" y="362703"/>
            <a:ext cx="718114" cy="7796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0BD0E7-AAA6-4A14-8A26-4FD5D7680FA5}"/>
              </a:ext>
            </a:extLst>
          </p:cNvPr>
          <p:cNvGrpSpPr/>
          <p:nvPr/>
        </p:nvGrpSpPr>
        <p:grpSpPr>
          <a:xfrm>
            <a:off x="-176942" y="1106706"/>
            <a:ext cx="3624992" cy="4853402"/>
            <a:chOff x="-176942" y="-115834"/>
            <a:chExt cx="4768232" cy="6075942"/>
          </a:xfrm>
        </p:grpSpPr>
        <p:grpSp>
          <p:nvGrpSpPr>
            <p:cNvPr id="108" name="Graphic 7">
              <a:extLst>
                <a:ext uri="{FF2B5EF4-FFF2-40B4-BE49-F238E27FC236}">
                  <a16:creationId xmlns:a16="http://schemas.microsoft.com/office/drawing/2014/main" id="{61B7D221-EF73-41FA-9ED2-220593400E6C}"/>
                </a:ext>
              </a:extLst>
            </p:cNvPr>
            <p:cNvGrpSpPr/>
            <p:nvPr/>
          </p:nvGrpSpPr>
          <p:grpSpPr>
            <a:xfrm rot="1213838">
              <a:off x="-176942" y="-115834"/>
              <a:ext cx="3446538" cy="6075942"/>
              <a:chOff x="0" y="2213069"/>
              <a:chExt cx="2613113" cy="4606687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0932449A-7473-4BC9-8536-55E37B22C3BD}"/>
                  </a:ext>
                </a:extLst>
              </p:cNvPr>
              <p:cNvSpPr/>
              <p:nvPr/>
            </p:nvSpPr>
            <p:spPr>
              <a:xfrm>
                <a:off x="0" y="2213069"/>
                <a:ext cx="2613113" cy="2465592"/>
              </a:xfrm>
              <a:custGeom>
                <a:avLst/>
                <a:gdLst>
                  <a:gd name="connsiteX0" fmla="*/ 841518 w 2613113"/>
                  <a:gd name="connsiteY0" fmla="*/ 2039175 h 2465592"/>
                  <a:gd name="connsiteX1" fmla="*/ 85391 w 2613113"/>
                  <a:gd name="connsiteY1" fmla="*/ 1932305 h 2465592"/>
                  <a:gd name="connsiteX2" fmla="*/ 467296 w 2613113"/>
                  <a:gd name="connsiteY2" fmla="*/ 1183687 h 2465592"/>
                  <a:gd name="connsiteX3" fmla="*/ 169386 w 2613113"/>
                  <a:gd name="connsiteY3" fmla="*/ 878093 h 2465592"/>
                  <a:gd name="connsiteX4" fmla="*/ 199945 w 2613113"/>
                  <a:gd name="connsiteY4" fmla="*/ 427386 h 2465592"/>
                  <a:gd name="connsiteX5" fmla="*/ 1032558 w 2613113"/>
                  <a:gd name="connsiteY5" fmla="*/ 435069 h 2465592"/>
                  <a:gd name="connsiteX6" fmla="*/ 1895729 w 2613113"/>
                  <a:gd name="connsiteY6" fmla="*/ 60848 h 2465592"/>
                  <a:gd name="connsiteX7" fmla="*/ 2048526 w 2613113"/>
                  <a:gd name="connsiteY7" fmla="*/ 840025 h 2465592"/>
                  <a:gd name="connsiteX8" fmla="*/ 2606104 w 2613113"/>
                  <a:gd name="connsiteY8" fmla="*/ 1313783 h 2465592"/>
                  <a:gd name="connsiteX9" fmla="*/ 1910922 w 2613113"/>
                  <a:gd name="connsiteY9" fmla="*/ 1756806 h 2465592"/>
                  <a:gd name="connsiteX10" fmla="*/ 1880362 w 2613113"/>
                  <a:gd name="connsiteY10" fmla="*/ 2222706 h 2465592"/>
                  <a:gd name="connsiteX11" fmla="*/ 1521333 w 2613113"/>
                  <a:gd name="connsiteY11" fmla="*/ 2459498 h 2465592"/>
                  <a:gd name="connsiteX12" fmla="*/ 864394 w 2613113"/>
                  <a:gd name="connsiteY12" fmla="*/ 2062226 h 246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3113" h="2465592">
                    <a:moveTo>
                      <a:pt x="841518" y="2039175"/>
                    </a:moveTo>
                    <a:cubicBezTo>
                      <a:pt x="604726" y="2161413"/>
                      <a:pt x="261064" y="2161413"/>
                      <a:pt x="85391" y="1932305"/>
                    </a:cubicBezTo>
                    <a:cubicBezTo>
                      <a:pt x="-159084" y="1619202"/>
                      <a:pt x="169386" y="1283049"/>
                      <a:pt x="467296" y="1183687"/>
                    </a:cubicBezTo>
                    <a:cubicBezTo>
                      <a:pt x="367935" y="1076642"/>
                      <a:pt x="230505" y="1030890"/>
                      <a:pt x="169386" y="878093"/>
                    </a:cubicBezTo>
                    <a:cubicBezTo>
                      <a:pt x="115951" y="740663"/>
                      <a:pt x="108267" y="549623"/>
                      <a:pt x="199945" y="427386"/>
                    </a:cubicBezTo>
                    <a:cubicBezTo>
                      <a:pt x="444421" y="129475"/>
                      <a:pt x="780399" y="244029"/>
                      <a:pt x="1032558" y="435069"/>
                    </a:cubicBezTo>
                    <a:cubicBezTo>
                      <a:pt x="1116552" y="68357"/>
                      <a:pt x="1567260" y="-99633"/>
                      <a:pt x="1895729" y="60848"/>
                    </a:cubicBezTo>
                    <a:cubicBezTo>
                      <a:pt x="2216516" y="221328"/>
                      <a:pt x="2208832" y="572674"/>
                      <a:pt x="2048526" y="840025"/>
                    </a:cubicBezTo>
                    <a:cubicBezTo>
                      <a:pt x="2315877" y="870584"/>
                      <a:pt x="2667223" y="954579"/>
                      <a:pt x="2606104" y="1313783"/>
                    </a:cubicBezTo>
                    <a:cubicBezTo>
                      <a:pt x="2537302" y="1672812"/>
                      <a:pt x="2224199" y="1756806"/>
                      <a:pt x="1910922" y="1756806"/>
                    </a:cubicBezTo>
                    <a:cubicBezTo>
                      <a:pt x="1918605" y="1955355"/>
                      <a:pt x="1956674" y="2077593"/>
                      <a:pt x="1880362" y="2222706"/>
                    </a:cubicBezTo>
                    <a:cubicBezTo>
                      <a:pt x="1811560" y="2352453"/>
                      <a:pt x="1658938" y="2444131"/>
                      <a:pt x="1521333" y="2459498"/>
                    </a:cubicBezTo>
                    <a:cubicBezTo>
                      <a:pt x="1246299" y="2505424"/>
                      <a:pt x="978948" y="2283825"/>
                      <a:pt x="864394" y="2062226"/>
                    </a:cubicBezTo>
                  </a:path>
                </a:pathLst>
              </a:custGeom>
              <a:solidFill>
                <a:srgbClr val="459B97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grpSp>
            <p:nvGrpSpPr>
              <p:cNvPr id="110" name="Graphic 7">
                <a:extLst>
                  <a:ext uri="{FF2B5EF4-FFF2-40B4-BE49-F238E27FC236}">
                    <a16:creationId xmlns:a16="http://schemas.microsoft.com/office/drawing/2014/main" id="{9F92D45E-4CA2-4758-8727-8353E3C86E78}"/>
                  </a:ext>
                </a:extLst>
              </p:cNvPr>
              <p:cNvGrpSpPr/>
              <p:nvPr/>
            </p:nvGrpSpPr>
            <p:grpSpPr>
              <a:xfrm>
                <a:off x="101106" y="2960878"/>
                <a:ext cx="1687576" cy="3858878"/>
                <a:chOff x="101106" y="2960878"/>
                <a:chExt cx="1687576" cy="3858878"/>
              </a:xfrm>
            </p:grpSpPr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9A1D25A8-8681-4991-90C7-13EB4AD08543}"/>
                    </a:ext>
                  </a:extLst>
                </p:cNvPr>
                <p:cNvSpPr/>
                <p:nvPr/>
              </p:nvSpPr>
              <p:spPr>
                <a:xfrm>
                  <a:off x="101106" y="2960878"/>
                  <a:ext cx="1687576" cy="3858878"/>
                </a:xfrm>
                <a:custGeom>
                  <a:avLst/>
                  <a:gdLst>
                    <a:gd name="connsiteX0" fmla="*/ 0 w 1687576"/>
                    <a:gd name="connsiteY0" fmla="*/ 3858879 h 3858878"/>
                    <a:gd name="connsiteX1" fmla="*/ 893207 w 1687576"/>
                    <a:gd name="connsiteY1" fmla="*/ 664986 h 3858878"/>
                    <a:gd name="connsiteX2" fmla="*/ 1061197 w 1687576"/>
                    <a:gd name="connsiteY2" fmla="*/ 363 h 3858878"/>
                    <a:gd name="connsiteX3" fmla="*/ 1061197 w 1687576"/>
                    <a:gd name="connsiteY3" fmla="*/ 363 h 3858878"/>
                    <a:gd name="connsiteX4" fmla="*/ 1000078 w 1687576"/>
                    <a:gd name="connsiteY4" fmla="*/ 810099 h 3858878"/>
                    <a:gd name="connsiteX5" fmla="*/ 1687577 w 1687576"/>
                    <a:gd name="connsiteY5" fmla="*/ 451070 h 3858878"/>
                    <a:gd name="connsiteX6" fmla="*/ 1084247 w 1687576"/>
                    <a:gd name="connsiteY6" fmla="*/ 916970 h 3858878"/>
                    <a:gd name="connsiteX7" fmla="*/ 587788 w 1687576"/>
                    <a:gd name="connsiteY7" fmla="*/ 2322527 h 3858878"/>
                    <a:gd name="connsiteX8" fmla="*/ 542560 w 1687576"/>
                    <a:gd name="connsiteY8" fmla="*/ 3849274 h 3858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87576" h="3858878">
                      <a:moveTo>
                        <a:pt x="0" y="3858879"/>
                      </a:moveTo>
                      <a:cubicBezTo>
                        <a:pt x="145113" y="2094467"/>
                        <a:pt x="832088" y="894094"/>
                        <a:pt x="893207" y="664986"/>
                      </a:cubicBezTo>
                      <a:cubicBezTo>
                        <a:pt x="962010" y="451070"/>
                        <a:pt x="1000078" y="-14830"/>
                        <a:pt x="1061197" y="363"/>
                      </a:cubicBezTo>
                      <a:lnTo>
                        <a:pt x="1061197" y="363"/>
                      </a:lnTo>
                      <a:cubicBezTo>
                        <a:pt x="1145191" y="46115"/>
                        <a:pt x="1084073" y="527556"/>
                        <a:pt x="1000078" y="810099"/>
                      </a:cubicBezTo>
                      <a:cubicBezTo>
                        <a:pt x="1389666" y="458754"/>
                        <a:pt x="1657017" y="397635"/>
                        <a:pt x="1687577" y="451070"/>
                      </a:cubicBezTo>
                      <a:cubicBezTo>
                        <a:pt x="1687577" y="512189"/>
                        <a:pt x="1313355" y="664986"/>
                        <a:pt x="1084247" y="916970"/>
                      </a:cubicBezTo>
                      <a:cubicBezTo>
                        <a:pt x="778653" y="1199513"/>
                        <a:pt x="664099" y="1917572"/>
                        <a:pt x="587788" y="2322527"/>
                      </a:cubicBezTo>
                      <a:cubicBezTo>
                        <a:pt x="500825" y="2783363"/>
                        <a:pt x="450882" y="3528488"/>
                        <a:pt x="542560" y="3849274"/>
                      </a:cubicBezTo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285C2916-3052-4DB0-BD37-3BDF1A9137FD}"/>
                    </a:ext>
                  </a:extLst>
                </p:cNvPr>
                <p:cNvSpPr/>
                <p:nvPr/>
              </p:nvSpPr>
              <p:spPr>
                <a:xfrm>
                  <a:off x="779057" y="3831456"/>
                  <a:ext cx="261635" cy="504625"/>
                </a:xfrm>
                <a:custGeom>
                  <a:avLst/>
                  <a:gdLst>
                    <a:gd name="connsiteX0" fmla="*/ 232021 w 261635"/>
                    <a:gd name="connsiteY0" fmla="*/ 7974 h 504625"/>
                    <a:gd name="connsiteX1" fmla="*/ 1167 w 261635"/>
                    <a:gd name="connsiteY1" fmla="*/ 485399 h 504625"/>
                    <a:gd name="connsiteX2" fmla="*/ 31901 w 261635"/>
                    <a:gd name="connsiteY2" fmla="*/ 493956 h 504625"/>
                    <a:gd name="connsiteX3" fmla="*/ 259437 w 261635"/>
                    <a:gd name="connsiteY3" fmla="*/ 24214 h 504625"/>
                    <a:gd name="connsiteX4" fmla="*/ 232021 w 261635"/>
                    <a:gd name="connsiteY4" fmla="*/ 7974 h 504625"/>
                    <a:gd name="connsiteX5" fmla="*/ 232021 w 261635"/>
                    <a:gd name="connsiteY5" fmla="*/ 7974 h 504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635" h="504625">
                      <a:moveTo>
                        <a:pt x="232021" y="7974"/>
                      </a:moveTo>
                      <a:cubicBezTo>
                        <a:pt x="146979" y="163041"/>
                        <a:pt x="65254" y="320204"/>
                        <a:pt x="1167" y="485399"/>
                      </a:cubicBezTo>
                      <a:cubicBezTo>
                        <a:pt x="-6342" y="504608"/>
                        <a:pt x="24567" y="512815"/>
                        <a:pt x="31901" y="493956"/>
                      </a:cubicBezTo>
                      <a:cubicBezTo>
                        <a:pt x="94940" y="331380"/>
                        <a:pt x="175617" y="176837"/>
                        <a:pt x="259437" y="24214"/>
                      </a:cubicBezTo>
                      <a:cubicBezTo>
                        <a:pt x="269565" y="5879"/>
                        <a:pt x="241975" y="-10187"/>
                        <a:pt x="232021" y="7974"/>
                      </a:cubicBezTo>
                      <a:lnTo>
                        <a:pt x="232021" y="7974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FA8CCA7F-ECF3-4C9A-B20B-B3A04C5E1BCA}"/>
                    </a:ext>
                  </a:extLst>
                </p:cNvPr>
                <p:cNvSpPr/>
                <p:nvPr/>
              </p:nvSpPr>
              <p:spPr>
                <a:xfrm>
                  <a:off x="741557" y="4450472"/>
                  <a:ext cx="62490" cy="130486"/>
                </a:xfrm>
                <a:custGeom>
                  <a:avLst/>
                  <a:gdLst>
                    <a:gd name="connsiteX0" fmla="*/ 31158 w 62490"/>
                    <a:gd name="connsiteY0" fmla="*/ 11322 h 130486"/>
                    <a:gd name="connsiteX1" fmla="*/ 598 w 62490"/>
                    <a:gd name="connsiteY1" fmla="*/ 110684 h 130486"/>
                    <a:gd name="connsiteX2" fmla="*/ 31332 w 62490"/>
                    <a:gd name="connsiteY2" fmla="*/ 119240 h 130486"/>
                    <a:gd name="connsiteX3" fmla="*/ 61892 w 62490"/>
                    <a:gd name="connsiteY3" fmla="*/ 19879 h 130486"/>
                    <a:gd name="connsiteX4" fmla="*/ 31158 w 62490"/>
                    <a:gd name="connsiteY4" fmla="*/ 11322 h 130486"/>
                    <a:gd name="connsiteX5" fmla="*/ 31158 w 62490"/>
                    <a:gd name="connsiteY5" fmla="*/ 11322 h 130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2490" h="130486">
                      <a:moveTo>
                        <a:pt x="31158" y="11322"/>
                      </a:moveTo>
                      <a:cubicBezTo>
                        <a:pt x="22427" y="44850"/>
                        <a:pt x="9330" y="77156"/>
                        <a:pt x="598" y="110684"/>
                      </a:cubicBezTo>
                      <a:cubicBezTo>
                        <a:pt x="-4640" y="130591"/>
                        <a:pt x="26094" y="138973"/>
                        <a:pt x="31332" y="119240"/>
                      </a:cubicBezTo>
                      <a:cubicBezTo>
                        <a:pt x="40064" y="85712"/>
                        <a:pt x="53161" y="53407"/>
                        <a:pt x="61892" y="19879"/>
                      </a:cubicBezTo>
                      <a:cubicBezTo>
                        <a:pt x="67131" y="-29"/>
                        <a:pt x="36397" y="-8585"/>
                        <a:pt x="31158" y="11322"/>
                      </a:cubicBezTo>
                      <a:lnTo>
                        <a:pt x="31158" y="1132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97075E36-9B5B-4362-8D8F-78ABD302DABA}"/>
                    </a:ext>
                  </a:extLst>
                </p:cNvPr>
                <p:cNvSpPr/>
                <p:nvPr/>
              </p:nvSpPr>
              <p:spPr>
                <a:xfrm>
                  <a:off x="618985" y="4420114"/>
                  <a:ext cx="116418" cy="305631"/>
                </a:xfrm>
                <a:custGeom>
                  <a:avLst/>
                  <a:gdLst>
                    <a:gd name="connsiteX0" fmla="*/ 84927 w 116418"/>
                    <a:gd name="connsiteY0" fmla="*/ 11121 h 305631"/>
                    <a:gd name="connsiteX1" fmla="*/ 932 w 116418"/>
                    <a:gd name="connsiteY1" fmla="*/ 286155 h 305631"/>
                    <a:gd name="connsiteX2" fmla="*/ 31666 w 116418"/>
                    <a:gd name="connsiteY2" fmla="*/ 294712 h 305631"/>
                    <a:gd name="connsiteX3" fmla="*/ 115661 w 116418"/>
                    <a:gd name="connsiteY3" fmla="*/ 19677 h 305631"/>
                    <a:gd name="connsiteX4" fmla="*/ 84927 w 116418"/>
                    <a:gd name="connsiteY4" fmla="*/ 11121 h 305631"/>
                    <a:gd name="connsiteX5" fmla="*/ 84927 w 116418"/>
                    <a:gd name="connsiteY5" fmla="*/ 11121 h 305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418" h="305631">
                      <a:moveTo>
                        <a:pt x="84927" y="11121"/>
                      </a:moveTo>
                      <a:cubicBezTo>
                        <a:pt x="57860" y="103148"/>
                        <a:pt x="31841" y="195350"/>
                        <a:pt x="932" y="286155"/>
                      </a:cubicBezTo>
                      <a:cubicBezTo>
                        <a:pt x="-5703" y="305713"/>
                        <a:pt x="25031" y="313921"/>
                        <a:pt x="31666" y="294712"/>
                      </a:cubicBezTo>
                      <a:cubicBezTo>
                        <a:pt x="62575" y="203907"/>
                        <a:pt x="88594" y="111705"/>
                        <a:pt x="115661" y="19677"/>
                      </a:cubicBezTo>
                      <a:cubicBezTo>
                        <a:pt x="121598" y="-55"/>
                        <a:pt x="90864" y="-8437"/>
                        <a:pt x="84927" y="11121"/>
                      </a:cubicBezTo>
                      <a:lnTo>
                        <a:pt x="84927" y="11121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5C3C3883-C9A1-438F-AF0A-198619DB5847}"/>
                    </a:ext>
                  </a:extLst>
                </p:cNvPr>
                <p:cNvSpPr/>
                <p:nvPr/>
              </p:nvSpPr>
              <p:spPr>
                <a:xfrm>
                  <a:off x="619494" y="4652988"/>
                  <a:ext cx="142468" cy="501041"/>
                </a:xfrm>
                <a:custGeom>
                  <a:avLst/>
                  <a:gdLst>
                    <a:gd name="connsiteX0" fmla="*/ 111136 w 142468"/>
                    <a:gd name="connsiteY0" fmla="*/ 11372 h 501041"/>
                    <a:gd name="connsiteX1" fmla="*/ 423 w 142468"/>
                    <a:gd name="connsiteY1" fmla="*/ 481113 h 501041"/>
                    <a:gd name="connsiteX2" fmla="*/ 31157 w 142468"/>
                    <a:gd name="connsiteY2" fmla="*/ 489670 h 501041"/>
                    <a:gd name="connsiteX3" fmla="*/ 141870 w 142468"/>
                    <a:gd name="connsiteY3" fmla="*/ 19928 h 501041"/>
                    <a:gd name="connsiteX4" fmla="*/ 111136 w 142468"/>
                    <a:gd name="connsiteY4" fmla="*/ 11372 h 501041"/>
                    <a:gd name="connsiteX5" fmla="*/ 111136 w 142468"/>
                    <a:gd name="connsiteY5" fmla="*/ 11372 h 501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468" h="501041">
                      <a:moveTo>
                        <a:pt x="111136" y="11372"/>
                      </a:moveTo>
                      <a:cubicBezTo>
                        <a:pt x="70448" y="167137"/>
                        <a:pt x="35348" y="324125"/>
                        <a:pt x="423" y="481113"/>
                      </a:cubicBezTo>
                      <a:cubicBezTo>
                        <a:pt x="-3942" y="501195"/>
                        <a:pt x="26792" y="509577"/>
                        <a:pt x="31157" y="489670"/>
                      </a:cubicBezTo>
                      <a:cubicBezTo>
                        <a:pt x="66082" y="332682"/>
                        <a:pt x="101182" y="175519"/>
                        <a:pt x="141870" y="19928"/>
                      </a:cubicBezTo>
                      <a:cubicBezTo>
                        <a:pt x="147108" y="-154"/>
                        <a:pt x="116374" y="-8535"/>
                        <a:pt x="111136" y="11372"/>
                      </a:cubicBezTo>
                      <a:lnTo>
                        <a:pt x="111136" y="1137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8E17F711-838D-4861-A3AD-84649DE1577B}"/>
                    </a:ext>
                  </a:extLst>
                </p:cNvPr>
                <p:cNvSpPr/>
                <p:nvPr/>
              </p:nvSpPr>
              <p:spPr>
                <a:xfrm>
                  <a:off x="474473" y="4801818"/>
                  <a:ext cx="123305" cy="363637"/>
                </a:xfrm>
                <a:custGeom>
                  <a:avLst/>
                  <a:gdLst>
                    <a:gd name="connsiteX0" fmla="*/ 92010 w 123305"/>
                    <a:gd name="connsiteY0" fmla="*/ 11322 h 363637"/>
                    <a:gd name="connsiteX1" fmla="*/ 332 w 123305"/>
                    <a:gd name="connsiteY1" fmla="*/ 343633 h 363637"/>
                    <a:gd name="connsiteX2" fmla="*/ 31066 w 123305"/>
                    <a:gd name="connsiteY2" fmla="*/ 352190 h 363637"/>
                    <a:gd name="connsiteX3" fmla="*/ 122744 w 123305"/>
                    <a:gd name="connsiteY3" fmla="*/ 19879 h 363637"/>
                    <a:gd name="connsiteX4" fmla="*/ 92010 w 123305"/>
                    <a:gd name="connsiteY4" fmla="*/ 11322 h 363637"/>
                    <a:gd name="connsiteX5" fmla="*/ 92010 w 123305"/>
                    <a:gd name="connsiteY5" fmla="*/ 11322 h 363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3305" h="363637">
                      <a:moveTo>
                        <a:pt x="92010" y="11322"/>
                      </a:moveTo>
                      <a:cubicBezTo>
                        <a:pt x="63371" y="122558"/>
                        <a:pt x="22334" y="230826"/>
                        <a:pt x="332" y="343633"/>
                      </a:cubicBezTo>
                      <a:cubicBezTo>
                        <a:pt x="-3510" y="363715"/>
                        <a:pt x="27224" y="372272"/>
                        <a:pt x="31066" y="352190"/>
                      </a:cubicBezTo>
                      <a:cubicBezTo>
                        <a:pt x="53068" y="239382"/>
                        <a:pt x="94105" y="131115"/>
                        <a:pt x="122744" y="19879"/>
                      </a:cubicBezTo>
                      <a:cubicBezTo>
                        <a:pt x="127808" y="-29"/>
                        <a:pt x="97074" y="-8585"/>
                        <a:pt x="92010" y="11322"/>
                      </a:cubicBezTo>
                      <a:lnTo>
                        <a:pt x="92010" y="11322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4AB1AB53-8D84-4336-B04B-6F00D5B1B7E3}"/>
                    </a:ext>
                  </a:extLst>
                </p:cNvPr>
                <p:cNvSpPr/>
                <p:nvPr/>
              </p:nvSpPr>
              <p:spPr>
                <a:xfrm>
                  <a:off x="481952" y="5214157"/>
                  <a:ext cx="77238" cy="260559"/>
                </a:xfrm>
                <a:custGeom>
                  <a:avLst/>
                  <a:gdLst>
                    <a:gd name="connsiteX0" fmla="*/ 46287 w 77238"/>
                    <a:gd name="connsiteY0" fmla="*/ 11447 h 260559"/>
                    <a:gd name="connsiteX1" fmla="*/ 361 w 77238"/>
                    <a:gd name="connsiteY1" fmla="*/ 240555 h 260559"/>
                    <a:gd name="connsiteX2" fmla="*/ 31095 w 77238"/>
                    <a:gd name="connsiteY2" fmla="*/ 249112 h 260559"/>
                    <a:gd name="connsiteX3" fmla="*/ 76847 w 77238"/>
                    <a:gd name="connsiteY3" fmla="*/ 20004 h 260559"/>
                    <a:gd name="connsiteX4" fmla="*/ 46287 w 77238"/>
                    <a:gd name="connsiteY4" fmla="*/ 11447 h 260559"/>
                    <a:gd name="connsiteX5" fmla="*/ 46287 w 77238"/>
                    <a:gd name="connsiteY5" fmla="*/ 11447 h 26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238" h="260559">
                      <a:moveTo>
                        <a:pt x="46287" y="11447"/>
                      </a:moveTo>
                      <a:cubicBezTo>
                        <a:pt x="31095" y="87758"/>
                        <a:pt x="15728" y="164244"/>
                        <a:pt x="361" y="240555"/>
                      </a:cubicBezTo>
                      <a:cubicBezTo>
                        <a:pt x="-3655" y="260637"/>
                        <a:pt x="27079" y="269194"/>
                        <a:pt x="31095" y="249112"/>
                      </a:cubicBezTo>
                      <a:cubicBezTo>
                        <a:pt x="46287" y="172801"/>
                        <a:pt x="61654" y="96315"/>
                        <a:pt x="76847" y="20004"/>
                      </a:cubicBezTo>
                      <a:cubicBezTo>
                        <a:pt x="81038" y="-78"/>
                        <a:pt x="50304" y="-8635"/>
                        <a:pt x="46287" y="11447"/>
                      </a:cubicBezTo>
                      <a:lnTo>
                        <a:pt x="46287" y="11447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91BB19CF-841A-4F06-AFE5-66D64411F973}"/>
                    </a:ext>
                  </a:extLst>
                </p:cNvPr>
                <p:cNvSpPr/>
                <p:nvPr/>
              </p:nvSpPr>
              <p:spPr>
                <a:xfrm>
                  <a:off x="290917" y="5412869"/>
                  <a:ext cx="138799" cy="802531"/>
                </a:xfrm>
                <a:custGeom>
                  <a:avLst/>
                  <a:gdLst>
                    <a:gd name="connsiteX0" fmla="*/ 107575 w 138799"/>
                    <a:gd name="connsiteY0" fmla="*/ 11458 h 802531"/>
                    <a:gd name="connsiteX1" fmla="*/ 6 w 138799"/>
                    <a:gd name="connsiteY1" fmla="*/ 787143 h 802531"/>
                    <a:gd name="connsiteX2" fmla="*/ 31963 w 138799"/>
                    <a:gd name="connsiteY2" fmla="*/ 787143 h 802531"/>
                    <a:gd name="connsiteX3" fmla="*/ 138309 w 138799"/>
                    <a:gd name="connsiteY3" fmla="*/ 19840 h 802531"/>
                    <a:gd name="connsiteX4" fmla="*/ 107575 w 138799"/>
                    <a:gd name="connsiteY4" fmla="*/ 11458 h 802531"/>
                    <a:gd name="connsiteX5" fmla="*/ 107575 w 138799"/>
                    <a:gd name="connsiteY5" fmla="*/ 11458 h 802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799" h="802531">
                      <a:moveTo>
                        <a:pt x="107575" y="11458"/>
                      </a:moveTo>
                      <a:cubicBezTo>
                        <a:pt x="47504" y="268157"/>
                        <a:pt x="7166" y="523285"/>
                        <a:pt x="6" y="787143"/>
                      </a:cubicBezTo>
                      <a:cubicBezTo>
                        <a:pt x="-517" y="807749"/>
                        <a:pt x="31264" y="807574"/>
                        <a:pt x="31963" y="787143"/>
                      </a:cubicBezTo>
                      <a:cubicBezTo>
                        <a:pt x="39122" y="526253"/>
                        <a:pt x="78937" y="273571"/>
                        <a:pt x="138309" y="19840"/>
                      </a:cubicBezTo>
                      <a:cubicBezTo>
                        <a:pt x="143024" y="-67"/>
                        <a:pt x="112290" y="-8624"/>
                        <a:pt x="107575" y="11458"/>
                      </a:cubicBezTo>
                      <a:lnTo>
                        <a:pt x="107575" y="11458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E8A7C920-B31C-43A2-8057-2D942B73CEB7}"/>
                    </a:ext>
                  </a:extLst>
                </p:cNvPr>
                <p:cNvSpPr/>
                <p:nvPr/>
              </p:nvSpPr>
              <p:spPr>
                <a:xfrm>
                  <a:off x="462671" y="5550865"/>
                  <a:ext cx="85627" cy="515449"/>
                </a:xfrm>
                <a:custGeom>
                  <a:avLst/>
                  <a:gdLst>
                    <a:gd name="connsiteX0" fmla="*/ 53519 w 85627"/>
                    <a:gd name="connsiteY0" fmla="*/ 15258 h 515449"/>
                    <a:gd name="connsiteX1" fmla="*/ 84 w 85627"/>
                    <a:gd name="connsiteY1" fmla="*/ 500192 h 515449"/>
                    <a:gd name="connsiteX2" fmla="*/ 32040 w 85627"/>
                    <a:gd name="connsiteY2" fmla="*/ 500192 h 515449"/>
                    <a:gd name="connsiteX3" fmla="*/ 85475 w 85627"/>
                    <a:gd name="connsiteY3" fmla="*/ 15258 h 515449"/>
                    <a:gd name="connsiteX4" fmla="*/ 53519 w 85627"/>
                    <a:gd name="connsiteY4" fmla="*/ 15258 h 515449"/>
                    <a:gd name="connsiteX5" fmla="*/ 53519 w 85627"/>
                    <a:gd name="connsiteY5" fmla="*/ 15258 h 515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627" h="515449">
                      <a:moveTo>
                        <a:pt x="53519" y="15258"/>
                      </a:moveTo>
                      <a:cubicBezTo>
                        <a:pt x="33088" y="176611"/>
                        <a:pt x="15800" y="338314"/>
                        <a:pt x="84" y="500192"/>
                      </a:cubicBezTo>
                      <a:cubicBezTo>
                        <a:pt x="-1837" y="520623"/>
                        <a:pt x="29945" y="520448"/>
                        <a:pt x="32040" y="500192"/>
                      </a:cubicBezTo>
                      <a:cubicBezTo>
                        <a:pt x="47931" y="338314"/>
                        <a:pt x="65044" y="176611"/>
                        <a:pt x="85475" y="15258"/>
                      </a:cubicBezTo>
                      <a:cubicBezTo>
                        <a:pt x="88095" y="-5173"/>
                        <a:pt x="56138" y="-4999"/>
                        <a:pt x="53519" y="15258"/>
                      </a:cubicBezTo>
                      <a:lnTo>
                        <a:pt x="53519" y="15258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FCA33769-CB55-44AB-A911-7E2D2D7A0C9E}"/>
                    </a:ext>
                  </a:extLst>
                </p:cNvPr>
                <p:cNvSpPr/>
                <p:nvPr/>
              </p:nvSpPr>
              <p:spPr>
                <a:xfrm>
                  <a:off x="405478" y="6207434"/>
                  <a:ext cx="31956" cy="229457"/>
                </a:xfrm>
                <a:custGeom>
                  <a:avLst/>
                  <a:gdLst>
                    <a:gd name="connsiteX0" fmla="*/ 0 w 31956"/>
                    <a:gd name="connsiteY0" fmla="*/ 15454 h 229457"/>
                    <a:gd name="connsiteX1" fmla="*/ 0 w 31956"/>
                    <a:gd name="connsiteY1" fmla="*/ 214003 h 229457"/>
                    <a:gd name="connsiteX2" fmla="*/ 31956 w 31956"/>
                    <a:gd name="connsiteY2" fmla="*/ 214003 h 229457"/>
                    <a:gd name="connsiteX3" fmla="*/ 31956 w 31956"/>
                    <a:gd name="connsiteY3" fmla="*/ 15454 h 229457"/>
                    <a:gd name="connsiteX4" fmla="*/ 0 w 31956"/>
                    <a:gd name="connsiteY4" fmla="*/ 15454 h 229457"/>
                    <a:gd name="connsiteX5" fmla="*/ 0 w 31956"/>
                    <a:gd name="connsiteY5" fmla="*/ 15454 h 229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956" h="229457">
                      <a:moveTo>
                        <a:pt x="0" y="15454"/>
                      </a:moveTo>
                      <a:cubicBezTo>
                        <a:pt x="0" y="81637"/>
                        <a:pt x="0" y="147820"/>
                        <a:pt x="0" y="214003"/>
                      </a:cubicBezTo>
                      <a:cubicBezTo>
                        <a:pt x="0" y="234609"/>
                        <a:pt x="31956" y="234609"/>
                        <a:pt x="31956" y="214003"/>
                      </a:cubicBezTo>
                      <a:cubicBezTo>
                        <a:pt x="31956" y="147820"/>
                        <a:pt x="31956" y="81637"/>
                        <a:pt x="31956" y="15454"/>
                      </a:cubicBezTo>
                      <a:cubicBezTo>
                        <a:pt x="31956" y="-5151"/>
                        <a:pt x="0" y="-5151"/>
                        <a:pt x="0" y="15454"/>
                      </a:cubicBezTo>
                      <a:lnTo>
                        <a:pt x="0" y="15454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026EEBD6-D0AD-4181-85BB-BB58C9A4347B}"/>
                    </a:ext>
                  </a:extLst>
                </p:cNvPr>
                <p:cNvSpPr/>
                <p:nvPr/>
              </p:nvSpPr>
              <p:spPr>
                <a:xfrm>
                  <a:off x="1070201" y="3312141"/>
                  <a:ext cx="77507" cy="245291"/>
                </a:xfrm>
                <a:custGeom>
                  <a:avLst/>
                  <a:gdLst>
                    <a:gd name="connsiteX0" fmla="*/ 46175 w 77507"/>
                    <a:gd name="connsiteY0" fmla="*/ 11447 h 245291"/>
                    <a:gd name="connsiteX1" fmla="*/ 423 w 77507"/>
                    <a:gd name="connsiteY1" fmla="*/ 225363 h 245291"/>
                    <a:gd name="connsiteX2" fmla="*/ 31157 w 77507"/>
                    <a:gd name="connsiteY2" fmla="*/ 233920 h 245291"/>
                    <a:gd name="connsiteX3" fmla="*/ 77084 w 77507"/>
                    <a:gd name="connsiteY3" fmla="*/ 20004 h 245291"/>
                    <a:gd name="connsiteX4" fmla="*/ 46175 w 77507"/>
                    <a:gd name="connsiteY4" fmla="*/ 11447 h 245291"/>
                    <a:gd name="connsiteX5" fmla="*/ 46175 w 77507"/>
                    <a:gd name="connsiteY5" fmla="*/ 11447 h 245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7507" h="245291">
                      <a:moveTo>
                        <a:pt x="46175" y="11447"/>
                      </a:moveTo>
                      <a:cubicBezTo>
                        <a:pt x="30459" y="82694"/>
                        <a:pt x="16140" y="154116"/>
                        <a:pt x="423" y="225363"/>
                      </a:cubicBezTo>
                      <a:cubicBezTo>
                        <a:pt x="-3942" y="245445"/>
                        <a:pt x="26792" y="253827"/>
                        <a:pt x="31157" y="233920"/>
                      </a:cubicBezTo>
                      <a:cubicBezTo>
                        <a:pt x="46874" y="162673"/>
                        <a:pt x="61368" y="91251"/>
                        <a:pt x="77084" y="20004"/>
                      </a:cubicBezTo>
                      <a:cubicBezTo>
                        <a:pt x="81449" y="-78"/>
                        <a:pt x="50715" y="-8635"/>
                        <a:pt x="46175" y="11447"/>
                      </a:cubicBezTo>
                      <a:lnTo>
                        <a:pt x="46175" y="11447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2B7E88B8-ACD0-4D1E-8C1D-389DE852AC10}"/>
                    </a:ext>
                  </a:extLst>
                </p:cNvPr>
                <p:cNvSpPr/>
                <p:nvPr/>
              </p:nvSpPr>
              <p:spPr>
                <a:xfrm>
                  <a:off x="1206938" y="3624927"/>
                  <a:ext cx="169799" cy="138393"/>
                </a:xfrm>
                <a:custGeom>
                  <a:avLst/>
                  <a:gdLst>
                    <a:gd name="connsiteX0" fmla="*/ 27834 w 169799"/>
                    <a:gd name="connsiteY0" fmla="*/ 134350 h 138393"/>
                    <a:gd name="connsiteX1" fmla="*/ 162121 w 169799"/>
                    <a:gd name="connsiteY1" fmla="*/ 29925 h 138393"/>
                    <a:gd name="connsiteX2" fmla="*/ 146055 w 169799"/>
                    <a:gd name="connsiteY2" fmla="*/ 2334 h 138393"/>
                    <a:gd name="connsiteX3" fmla="*/ 5307 w 169799"/>
                    <a:gd name="connsiteY3" fmla="*/ 111824 h 138393"/>
                    <a:gd name="connsiteX4" fmla="*/ 27834 w 169799"/>
                    <a:gd name="connsiteY4" fmla="*/ 134350 h 138393"/>
                    <a:gd name="connsiteX5" fmla="*/ 27834 w 169799"/>
                    <a:gd name="connsiteY5" fmla="*/ 134350 h 138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799" h="138393">
                      <a:moveTo>
                        <a:pt x="27834" y="134350"/>
                      </a:moveTo>
                      <a:cubicBezTo>
                        <a:pt x="71490" y="97679"/>
                        <a:pt x="112702" y="58912"/>
                        <a:pt x="162121" y="29925"/>
                      </a:cubicBezTo>
                      <a:cubicBezTo>
                        <a:pt x="179758" y="19447"/>
                        <a:pt x="163867" y="-8144"/>
                        <a:pt x="146055" y="2334"/>
                      </a:cubicBezTo>
                      <a:cubicBezTo>
                        <a:pt x="94366" y="32719"/>
                        <a:pt x="51059" y="73406"/>
                        <a:pt x="5307" y="111824"/>
                      </a:cubicBezTo>
                      <a:cubicBezTo>
                        <a:pt x="-10409" y="125095"/>
                        <a:pt x="12293" y="147622"/>
                        <a:pt x="27834" y="134350"/>
                      </a:cubicBezTo>
                      <a:lnTo>
                        <a:pt x="27834" y="134350"/>
                      </a:lnTo>
                      <a:close/>
                    </a:path>
                  </a:pathLst>
                </a:custGeom>
                <a:solidFill>
                  <a:srgbClr val="BC8662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  <p:grpSp>
            <p:nvGrpSpPr>
              <p:cNvPr id="111" name="Graphic 7">
                <a:extLst>
                  <a:ext uri="{FF2B5EF4-FFF2-40B4-BE49-F238E27FC236}">
                    <a16:creationId xmlns:a16="http://schemas.microsoft.com/office/drawing/2014/main" id="{2CCD0DDF-DB4E-4D46-A5E5-919ACDD7E189}"/>
                  </a:ext>
                </a:extLst>
              </p:cNvPr>
              <p:cNvGrpSpPr/>
              <p:nvPr/>
            </p:nvGrpSpPr>
            <p:grpSpPr>
              <a:xfrm>
                <a:off x="199901" y="2459662"/>
                <a:ext cx="2180577" cy="1990110"/>
                <a:chOff x="199901" y="2459662"/>
                <a:chExt cx="2180577" cy="1990110"/>
              </a:xfrm>
            </p:grpSpPr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00D4868F-7DBA-4C0D-A603-325BBDFBF479}"/>
                    </a:ext>
                  </a:extLst>
                </p:cNvPr>
                <p:cNvSpPr/>
                <p:nvPr/>
              </p:nvSpPr>
              <p:spPr>
                <a:xfrm>
                  <a:off x="199901" y="3663758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8987EBDC-4D51-4A80-951B-B6F87C7F4187}"/>
                    </a:ext>
                  </a:extLst>
                </p:cNvPr>
                <p:cNvSpPr/>
                <p:nvPr/>
              </p:nvSpPr>
              <p:spPr>
                <a:xfrm>
                  <a:off x="199901" y="3671441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99FDD77B-98AF-493D-AC66-224035128610}"/>
                    </a:ext>
                  </a:extLst>
                </p:cNvPr>
                <p:cNvSpPr/>
                <p:nvPr/>
              </p:nvSpPr>
              <p:spPr>
                <a:xfrm>
                  <a:off x="1162692" y="3602167"/>
                  <a:ext cx="748162" cy="847605"/>
                </a:xfrm>
                <a:custGeom>
                  <a:avLst/>
                  <a:gdLst>
                    <a:gd name="connsiteX0" fmla="*/ 3627 w 748162"/>
                    <a:gd name="connsiteY0" fmla="*/ 699497 h 847605"/>
                    <a:gd name="connsiteX1" fmla="*/ 447350 w 748162"/>
                    <a:gd name="connsiteY1" fmla="*/ 776157 h 847605"/>
                    <a:gd name="connsiteX2" fmla="*/ 480878 w 748162"/>
                    <a:gd name="connsiteY2" fmla="*/ 332784 h 847605"/>
                    <a:gd name="connsiteX3" fmla="*/ 461320 w 748162"/>
                    <a:gd name="connsiteY3" fmla="*/ 352342 h 847605"/>
                    <a:gd name="connsiteX4" fmla="*/ 690777 w 748162"/>
                    <a:gd name="connsiteY4" fmla="*/ 4838 h 847605"/>
                    <a:gd name="connsiteX5" fmla="*/ 668250 w 748162"/>
                    <a:gd name="connsiteY5" fmla="*/ 27365 h 847605"/>
                    <a:gd name="connsiteX6" fmla="*/ 469876 w 748162"/>
                    <a:gd name="connsiteY6" fmla="*/ 321608 h 847605"/>
                    <a:gd name="connsiteX7" fmla="*/ 450318 w 748162"/>
                    <a:gd name="connsiteY7" fmla="*/ 341166 h 847605"/>
                    <a:gd name="connsiteX8" fmla="*/ 448747 w 748162"/>
                    <a:gd name="connsiteY8" fmla="*/ 721849 h 847605"/>
                    <a:gd name="connsiteX9" fmla="*/ 26154 w 748162"/>
                    <a:gd name="connsiteY9" fmla="*/ 676970 h 847605"/>
                    <a:gd name="connsiteX10" fmla="*/ 3627 w 748162"/>
                    <a:gd name="connsiteY10" fmla="*/ 699497 h 847605"/>
                    <a:gd name="connsiteX11" fmla="*/ 3627 w 748162"/>
                    <a:gd name="connsiteY11" fmla="*/ 699497 h 847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48162" h="847605">
                      <a:moveTo>
                        <a:pt x="3627" y="699497"/>
                      </a:moveTo>
                      <a:cubicBezTo>
                        <a:pt x="108053" y="834482"/>
                        <a:pt x="311491" y="912888"/>
                        <a:pt x="447350" y="776157"/>
                      </a:cubicBezTo>
                      <a:cubicBezTo>
                        <a:pt x="557364" y="665445"/>
                        <a:pt x="530297" y="464277"/>
                        <a:pt x="480878" y="332784"/>
                      </a:cubicBezTo>
                      <a:cubicBezTo>
                        <a:pt x="474417" y="339245"/>
                        <a:pt x="467781" y="345881"/>
                        <a:pt x="461320" y="352342"/>
                      </a:cubicBezTo>
                      <a:cubicBezTo>
                        <a:pt x="655677" y="394601"/>
                        <a:pt x="846892" y="165668"/>
                        <a:pt x="690777" y="4838"/>
                      </a:cubicBezTo>
                      <a:cubicBezTo>
                        <a:pt x="676458" y="-10005"/>
                        <a:pt x="653931" y="12696"/>
                        <a:pt x="668250" y="27365"/>
                      </a:cubicBezTo>
                      <a:cubicBezTo>
                        <a:pt x="801839" y="164969"/>
                        <a:pt x="632802" y="356882"/>
                        <a:pt x="469876" y="321608"/>
                      </a:cubicBezTo>
                      <a:cubicBezTo>
                        <a:pt x="459050" y="319163"/>
                        <a:pt x="445778" y="329117"/>
                        <a:pt x="450318" y="341166"/>
                      </a:cubicBezTo>
                      <a:cubicBezTo>
                        <a:pt x="494673" y="459911"/>
                        <a:pt x="514406" y="607295"/>
                        <a:pt x="448747" y="721849"/>
                      </a:cubicBezTo>
                      <a:cubicBezTo>
                        <a:pt x="348512" y="896823"/>
                        <a:pt x="121499" y="799906"/>
                        <a:pt x="26154" y="676970"/>
                      </a:cubicBezTo>
                      <a:cubicBezTo>
                        <a:pt x="13581" y="660730"/>
                        <a:pt x="-8771" y="683431"/>
                        <a:pt x="3627" y="699497"/>
                      </a:cubicBezTo>
                      <a:lnTo>
                        <a:pt x="3627" y="69949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49480105-B789-4FF8-B3BF-1194421901CF}"/>
                    </a:ext>
                  </a:extLst>
                </p:cNvPr>
                <p:cNvSpPr/>
                <p:nvPr/>
              </p:nvSpPr>
              <p:spPr>
                <a:xfrm>
                  <a:off x="1222038" y="3915720"/>
                  <a:ext cx="245244" cy="237062"/>
                </a:xfrm>
                <a:custGeom>
                  <a:avLst/>
                  <a:gdLst>
                    <a:gd name="connsiteX0" fmla="*/ 5400 w 245244"/>
                    <a:gd name="connsiteY0" fmla="*/ 195077 h 237062"/>
                    <a:gd name="connsiteX1" fmla="*/ 183867 w 245244"/>
                    <a:gd name="connsiteY1" fmla="*/ 209047 h 237062"/>
                    <a:gd name="connsiteX2" fmla="*/ 238350 w 245244"/>
                    <a:gd name="connsiteY2" fmla="*/ 11372 h 237062"/>
                    <a:gd name="connsiteX3" fmla="*/ 207616 w 245244"/>
                    <a:gd name="connsiteY3" fmla="*/ 19928 h 237062"/>
                    <a:gd name="connsiteX4" fmla="*/ 28102 w 245244"/>
                    <a:gd name="connsiteY4" fmla="*/ 172551 h 237062"/>
                    <a:gd name="connsiteX5" fmla="*/ 5400 w 245244"/>
                    <a:gd name="connsiteY5" fmla="*/ 195077 h 237062"/>
                    <a:gd name="connsiteX6" fmla="*/ 5400 w 245244"/>
                    <a:gd name="connsiteY6" fmla="*/ 195077 h 237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244" h="237062">
                      <a:moveTo>
                        <a:pt x="5400" y="195077"/>
                      </a:moveTo>
                      <a:cubicBezTo>
                        <a:pt x="57089" y="237337"/>
                        <a:pt x="127987" y="257069"/>
                        <a:pt x="183867" y="209047"/>
                      </a:cubicBezTo>
                      <a:cubicBezTo>
                        <a:pt x="240970" y="159803"/>
                        <a:pt x="255813" y="82619"/>
                        <a:pt x="238350" y="11372"/>
                      </a:cubicBezTo>
                      <a:cubicBezTo>
                        <a:pt x="233461" y="-8536"/>
                        <a:pt x="202727" y="-153"/>
                        <a:pt x="207616" y="19928"/>
                      </a:cubicBezTo>
                      <a:cubicBezTo>
                        <a:pt x="235032" y="132736"/>
                        <a:pt x="141608" y="265277"/>
                        <a:pt x="28102" y="172551"/>
                      </a:cubicBezTo>
                      <a:cubicBezTo>
                        <a:pt x="12211" y="159628"/>
                        <a:pt x="-10491" y="181980"/>
                        <a:pt x="5400" y="195077"/>
                      </a:cubicBezTo>
                      <a:lnTo>
                        <a:pt x="5400" y="19507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C978DECE-5EA6-4F60-8E3B-D75D8EBC70D1}"/>
                    </a:ext>
                  </a:extLst>
                </p:cNvPr>
                <p:cNvSpPr/>
                <p:nvPr/>
              </p:nvSpPr>
              <p:spPr>
                <a:xfrm>
                  <a:off x="1444396" y="3073335"/>
                  <a:ext cx="936082" cy="721591"/>
                </a:xfrm>
                <a:custGeom>
                  <a:avLst/>
                  <a:gdLst>
                    <a:gd name="connsiteX0" fmla="*/ 31185 w 936082"/>
                    <a:gd name="connsiteY0" fmla="*/ 213058 h 721591"/>
                    <a:gd name="connsiteX1" fmla="*/ 428107 w 936082"/>
                    <a:gd name="connsiteY1" fmla="*/ 205374 h 721591"/>
                    <a:gd name="connsiteX2" fmla="*/ 451507 w 936082"/>
                    <a:gd name="connsiteY2" fmla="*/ 214979 h 721591"/>
                    <a:gd name="connsiteX3" fmla="*/ 710127 w 936082"/>
                    <a:gd name="connsiteY3" fmla="*/ 149844 h 721591"/>
                    <a:gd name="connsiteX4" fmla="*/ 878989 w 936082"/>
                    <a:gd name="connsiteY4" fmla="*/ 321500 h 721591"/>
                    <a:gd name="connsiteX5" fmla="*/ 881609 w 936082"/>
                    <a:gd name="connsiteY5" fmla="*/ 556895 h 721591"/>
                    <a:gd name="connsiteX6" fmla="*/ 649707 w 936082"/>
                    <a:gd name="connsiteY6" fmla="*/ 689610 h 721591"/>
                    <a:gd name="connsiteX7" fmla="*/ 649707 w 936082"/>
                    <a:gd name="connsiteY7" fmla="*/ 721566 h 721591"/>
                    <a:gd name="connsiteX8" fmla="*/ 900992 w 936082"/>
                    <a:gd name="connsiteY8" fmla="*/ 588677 h 721591"/>
                    <a:gd name="connsiteX9" fmla="*/ 913041 w 936082"/>
                    <a:gd name="connsiteY9" fmla="*/ 321849 h 721591"/>
                    <a:gd name="connsiteX10" fmla="*/ 735448 w 936082"/>
                    <a:gd name="connsiteY10" fmla="*/ 125396 h 721591"/>
                    <a:gd name="connsiteX11" fmla="*/ 435442 w 936082"/>
                    <a:gd name="connsiteY11" fmla="*/ 187563 h 721591"/>
                    <a:gd name="connsiteX12" fmla="*/ 458841 w 936082"/>
                    <a:gd name="connsiteY12" fmla="*/ 197167 h 721591"/>
                    <a:gd name="connsiteX13" fmla="*/ 232353 w 936082"/>
                    <a:gd name="connsiteY13" fmla="*/ 15 h 721591"/>
                    <a:gd name="connsiteX14" fmla="*/ 276 w 936082"/>
                    <a:gd name="connsiteY14" fmla="*/ 204851 h 721591"/>
                    <a:gd name="connsiteX15" fmla="*/ 31185 w 936082"/>
                    <a:gd name="connsiteY15" fmla="*/ 213058 h 721591"/>
                    <a:gd name="connsiteX16" fmla="*/ 31185 w 936082"/>
                    <a:gd name="connsiteY16" fmla="*/ 213058 h 72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36082" h="721591">
                      <a:moveTo>
                        <a:pt x="31185" y="213058"/>
                      </a:moveTo>
                      <a:cubicBezTo>
                        <a:pt x="73095" y="-15177"/>
                        <a:pt x="381133" y="-26178"/>
                        <a:pt x="428107" y="205374"/>
                      </a:cubicBezTo>
                      <a:cubicBezTo>
                        <a:pt x="430028" y="214804"/>
                        <a:pt x="443474" y="220916"/>
                        <a:pt x="451507" y="214979"/>
                      </a:cubicBezTo>
                      <a:cubicBezTo>
                        <a:pt x="526771" y="157702"/>
                        <a:pt x="615829" y="120856"/>
                        <a:pt x="710127" y="149844"/>
                      </a:cubicBezTo>
                      <a:cubicBezTo>
                        <a:pt x="789931" y="174291"/>
                        <a:pt x="848255" y="246935"/>
                        <a:pt x="878989" y="321500"/>
                      </a:cubicBezTo>
                      <a:cubicBezTo>
                        <a:pt x="909549" y="395541"/>
                        <a:pt x="914788" y="483028"/>
                        <a:pt x="881609" y="556895"/>
                      </a:cubicBezTo>
                      <a:cubicBezTo>
                        <a:pt x="840572" y="648224"/>
                        <a:pt x="743480" y="684022"/>
                        <a:pt x="649707" y="689610"/>
                      </a:cubicBezTo>
                      <a:cubicBezTo>
                        <a:pt x="629276" y="690832"/>
                        <a:pt x="629101" y="722614"/>
                        <a:pt x="649707" y="721566"/>
                      </a:cubicBezTo>
                      <a:cubicBezTo>
                        <a:pt x="750989" y="715629"/>
                        <a:pt x="847208" y="679307"/>
                        <a:pt x="900992" y="588677"/>
                      </a:cubicBezTo>
                      <a:cubicBezTo>
                        <a:pt x="948316" y="508873"/>
                        <a:pt x="943077" y="406368"/>
                        <a:pt x="913041" y="321849"/>
                      </a:cubicBezTo>
                      <a:cubicBezTo>
                        <a:pt x="883180" y="237855"/>
                        <a:pt x="819792" y="158575"/>
                        <a:pt x="735448" y="125396"/>
                      </a:cubicBezTo>
                      <a:cubicBezTo>
                        <a:pt x="629450" y="83835"/>
                        <a:pt x="522405" y="121554"/>
                        <a:pt x="435442" y="187563"/>
                      </a:cubicBezTo>
                      <a:cubicBezTo>
                        <a:pt x="443300" y="190706"/>
                        <a:pt x="450983" y="193849"/>
                        <a:pt x="458841" y="197167"/>
                      </a:cubicBezTo>
                      <a:cubicBezTo>
                        <a:pt x="435616" y="82788"/>
                        <a:pt x="351622" y="1412"/>
                        <a:pt x="232353" y="15"/>
                      </a:cubicBezTo>
                      <a:cubicBezTo>
                        <a:pt x="113084" y="-1382"/>
                        <a:pt x="20882" y="92392"/>
                        <a:pt x="276" y="204851"/>
                      </a:cubicBezTo>
                      <a:cubicBezTo>
                        <a:pt x="-3217" y="224583"/>
                        <a:pt x="27518" y="233315"/>
                        <a:pt x="31185" y="213058"/>
                      </a:cubicBezTo>
                      <a:lnTo>
                        <a:pt x="31185" y="21305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28F99FF6-76AC-4E0D-AC25-E62A47E41066}"/>
                    </a:ext>
                  </a:extLst>
                </p:cNvPr>
                <p:cNvSpPr/>
                <p:nvPr/>
              </p:nvSpPr>
              <p:spPr>
                <a:xfrm>
                  <a:off x="2040767" y="3372531"/>
                  <a:ext cx="97716" cy="201476"/>
                </a:xfrm>
                <a:custGeom>
                  <a:avLst/>
                  <a:gdLst>
                    <a:gd name="connsiteX0" fmla="*/ 7234 w 97716"/>
                    <a:gd name="connsiteY0" fmla="*/ 30337 h 201476"/>
                    <a:gd name="connsiteX1" fmla="*/ 49843 w 97716"/>
                    <a:gd name="connsiteY1" fmla="*/ 173355 h 201476"/>
                    <a:gd name="connsiteX2" fmla="*/ 72370 w 97716"/>
                    <a:gd name="connsiteY2" fmla="*/ 195882 h 201476"/>
                    <a:gd name="connsiteX3" fmla="*/ 23300 w 97716"/>
                    <a:gd name="connsiteY3" fmla="*/ 2746 h 201476"/>
                    <a:gd name="connsiteX4" fmla="*/ 7234 w 97716"/>
                    <a:gd name="connsiteY4" fmla="*/ 30337 h 201476"/>
                    <a:gd name="connsiteX5" fmla="*/ 7234 w 97716"/>
                    <a:gd name="connsiteY5" fmla="*/ 30337 h 201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16" h="201476">
                      <a:moveTo>
                        <a:pt x="7234" y="30337"/>
                      </a:moveTo>
                      <a:cubicBezTo>
                        <a:pt x="53510" y="61246"/>
                        <a:pt x="89483" y="122539"/>
                        <a:pt x="49843" y="173355"/>
                      </a:cubicBezTo>
                      <a:cubicBezTo>
                        <a:pt x="37445" y="189421"/>
                        <a:pt x="59797" y="212122"/>
                        <a:pt x="72370" y="195882"/>
                      </a:cubicBezTo>
                      <a:cubicBezTo>
                        <a:pt x="125281" y="127953"/>
                        <a:pt x="88784" y="46577"/>
                        <a:pt x="23300" y="2746"/>
                      </a:cubicBezTo>
                      <a:cubicBezTo>
                        <a:pt x="6187" y="-8779"/>
                        <a:pt x="-9704" y="18986"/>
                        <a:pt x="7234" y="30337"/>
                      </a:cubicBezTo>
                      <a:lnTo>
                        <a:pt x="7234" y="3033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D20BD5D6-3F9B-48AE-A454-AD4E80633348}"/>
                    </a:ext>
                  </a:extLst>
                </p:cNvPr>
                <p:cNvSpPr/>
                <p:nvPr/>
              </p:nvSpPr>
              <p:spPr>
                <a:xfrm>
                  <a:off x="1276234" y="2683609"/>
                  <a:ext cx="681445" cy="201037"/>
                </a:xfrm>
                <a:custGeom>
                  <a:avLst/>
                  <a:gdLst>
                    <a:gd name="connsiteX0" fmla="*/ 29786 w 681445"/>
                    <a:gd name="connsiteY0" fmla="*/ 132868 h 201037"/>
                    <a:gd name="connsiteX1" fmla="*/ 209999 w 681445"/>
                    <a:gd name="connsiteY1" fmla="*/ 41015 h 201037"/>
                    <a:gd name="connsiteX2" fmla="*/ 361224 w 681445"/>
                    <a:gd name="connsiteY2" fmla="*/ 178620 h 201037"/>
                    <a:gd name="connsiteX3" fmla="*/ 388815 w 681445"/>
                    <a:gd name="connsiteY3" fmla="*/ 178620 h 201037"/>
                    <a:gd name="connsiteX4" fmla="*/ 649356 w 681445"/>
                    <a:gd name="connsiteY4" fmla="*/ 185779 h 201037"/>
                    <a:gd name="connsiteX5" fmla="*/ 681312 w 681445"/>
                    <a:gd name="connsiteY5" fmla="*/ 185779 h 201037"/>
                    <a:gd name="connsiteX6" fmla="*/ 361399 w 681445"/>
                    <a:gd name="connsiteY6" fmla="*/ 162380 h 201037"/>
                    <a:gd name="connsiteX7" fmla="*/ 388990 w 681445"/>
                    <a:gd name="connsiteY7" fmla="*/ 162380 h 201037"/>
                    <a:gd name="connsiteX8" fmla="*/ 192711 w 681445"/>
                    <a:gd name="connsiteY8" fmla="*/ 3296 h 201037"/>
                    <a:gd name="connsiteX9" fmla="*/ 2544 w 681445"/>
                    <a:gd name="connsiteY9" fmla="*/ 116628 h 201037"/>
                    <a:gd name="connsiteX10" fmla="*/ 29786 w 681445"/>
                    <a:gd name="connsiteY10" fmla="*/ 132868 h 201037"/>
                    <a:gd name="connsiteX11" fmla="*/ 29786 w 681445"/>
                    <a:gd name="connsiteY11" fmla="*/ 132868 h 201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1445" h="201037">
                      <a:moveTo>
                        <a:pt x="29786" y="132868"/>
                      </a:moveTo>
                      <a:cubicBezTo>
                        <a:pt x="70648" y="64590"/>
                        <a:pt x="127227" y="15695"/>
                        <a:pt x="209999" y="41015"/>
                      </a:cubicBezTo>
                      <a:cubicBezTo>
                        <a:pt x="275134" y="61097"/>
                        <a:pt x="325601" y="124311"/>
                        <a:pt x="361224" y="178620"/>
                      </a:cubicBezTo>
                      <a:cubicBezTo>
                        <a:pt x="368209" y="189272"/>
                        <a:pt x="381481" y="188399"/>
                        <a:pt x="388815" y="178620"/>
                      </a:cubicBezTo>
                      <a:cubicBezTo>
                        <a:pt x="454299" y="90260"/>
                        <a:pt x="630671" y="29839"/>
                        <a:pt x="649356" y="185779"/>
                      </a:cubicBezTo>
                      <a:cubicBezTo>
                        <a:pt x="651800" y="206036"/>
                        <a:pt x="683757" y="206211"/>
                        <a:pt x="681312" y="185779"/>
                      </a:cubicBezTo>
                      <a:cubicBezTo>
                        <a:pt x="658785" y="-3339"/>
                        <a:pt x="448013" y="45556"/>
                        <a:pt x="361399" y="162380"/>
                      </a:cubicBezTo>
                      <a:cubicBezTo>
                        <a:pt x="370479" y="162380"/>
                        <a:pt x="379735" y="162380"/>
                        <a:pt x="388990" y="162380"/>
                      </a:cubicBezTo>
                      <a:cubicBezTo>
                        <a:pt x="342015" y="90783"/>
                        <a:pt x="279325" y="22330"/>
                        <a:pt x="192711" y="3296"/>
                      </a:cubicBezTo>
                      <a:cubicBezTo>
                        <a:pt x="107145" y="-15563"/>
                        <a:pt x="42533" y="49747"/>
                        <a:pt x="2544" y="116628"/>
                      </a:cubicBezTo>
                      <a:cubicBezTo>
                        <a:pt x="-8457" y="134614"/>
                        <a:pt x="19134" y="150505"/>
                        <a:pt x="29786" y="132868"/>
                      </a:cubicBezTo>
                      <a:lnTo>
                        <a:pt x="29786" y="13286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8E8968F3-C1D9-44F0-89F9-3593EAA55984}"/>
                    </a:ext>
                  </a:extLst>
                </p:cNvPr>
                <p:cNvSpPr/>
                <p:nvPr/>
              </p:nvSpPr>
              <p:spPr>
                <a:xfrm>
                  <a:off x="1512358" y="2459662"/>
                  <a:ext cx="223992" cy="81615"/>
                </a:xfrm>
                <a:custGeom>
                  <a:avLst/>
                  <a:gdLst>
                    <a:gd name="connsiteX0" fmla="*/ 27834 w 223992"/>
                    <a:gd name="connsiteY0" fmla="*/ 69905 h 81615"/>
                    <a:gd name="connsiteX1" fmla="*/ 193728 w 223992"/>
                    <a:gd name="connsiteY1" fmla="*/ 74271 h 81615"/>
                    <a:gd name="connsiteX2" fmla="*/ 221319 w 223992"/>
                    <a:gd name="connsiteY2" fmla="*/ 58205 h 81615"/>
                    <a:gd name="connsiteX3" fmla="*/ 5308 w 223992"/>
                    <a:gd name="connsiteY3" fmla="*/ 47379 h 81615"/>
                    <a:gd name="connsiteX4" fmla="*/ 27834 w 223992"/>
                    <a:gd name="connsiteY4" fmla="*/ 69905 h 81615"/>
                    <a:gd name="connsiteX5" fmla="*/ 27834 w 223992"/>
                    <a:gd name="connsiteY5" fmla="*/ 69905 h 81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3992" h="81615">
                      <a:moveTo>
                        <a:pt x="27834" y="69905"/>
                      </a:moveTo>
                      <a:cubicBezTo>
                        <a:pt x="79872" y="26424"/>
                        <a:pt x="151294" y="9485"/>
                        <a:pt x="193728" y="74271"/>
                      </a:cubicBezTo>
                      <a:cubicBezTo>
                        <a:pt x="204904" y="91384"/>
                        <a:pt x="232669" y="75493"/>
                        <a:pt x="221319" y="58205"/>
                      </a:cubicBezTo>
                      <a:cubicBezTo>
                        <a:pt x="166661" y="-25091"/>
                        <a:pt x="74110" y="-10073"/>
                        <a:pt x="5308" y="47379"/>
                      </a:cubicBezTo>
                      <a:cubicBezTo>
                        <a:pt x="-10409" y="60476"/>
                        <a:pt x="12292" y="83002"/>
                        <a:pt x="27834" y="69905"/>
                      </a:cubicBezTo>
                      <a:lnTo>
                        <a:pt x="27834" y="69905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9C2BDA4C-8338-47C5-9C7A-E85392E31E37}"/>
                    </a:ext>
                  </a:extLst>
                </p:cNvPr>
                <p:cNvSpPr/>
                <p:nvPr/>
              </p:nvSpPr>
              <p:spPr>
                <a:xfrm>
                  <a:off x="326340" y="2606049"/>
                  <a:ext cx="477304" cy="515465"/>
                </a:xfrm>
                <a:custGeom>
                  <a:avLst/>
                  <a:gdLst>
                    <a:gd name="connsiteX0" fmla="*/ 49277 w 477304"/>
                    <a:gd name="connsiteY0" fmla="*/ 496114 h 515465"/>
                    <a:gd name="connsiteX1" fmla="*/ 319946 w 477304"/>
                    <a:gd name="connsiteY1" fmla="*/ 210253 h 515465"/>
                    <a:gd name="connsiteX2" fmla="*/ 339504 w 477304"/>
                    <a:gd name="connsiteY2" fmla="*/ 190695 h 515465"/>
                    <a:gd name="connsiteX3" fmla="*/ 457376 w 477304"/>
                    <a:gd name="connsiteY3" fmla="*/ 34580 h 515465"/>
                    <a:gd name="connsiteX4" fmla="*/ 465933 w 477304"/>
                    <a:gd name="connsiteY4" fmla="*/ 3846 h 515465"/>
                    <a:gd name="connsiteX5" fmla="*/ 308770 w 477304"/>
                    <a:gd name="connsiteY5" fmla="*/ 199077 h 515465"/>
                    <a:gd name="connsiteX6" fmla="*/ 328328 w 477304"/>
                    <a:gd name="connsiteY6" fmla="*/ 179519 h 515465"/>
                    <a:gd name="connsiteX7" fmla="*/ 18369 w 477304"/>
                    <a:gd name="connsiteY7" fmla="*/ 504671 h 515465"/>
                    <a:gd name="connsiteX8" fmla="*/ 49277 w 477304"/>
                    <a:gd name="connsiteY8" fmla="*/ 496114 h 515465"/>
                    <a:gd name="connsiteX9" fmla="*/ 49277 w 477304"/>
                    <a:gd name="connsiteY9" fmla="*/ 496114 h 51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7304" h="515465">
                      <a:moveTo>
                        <a:pt x="49277" y="496114"/>
                      </a:moveTo>
                      <a:cubicBezTo>
                        <a:pt x="-18477" y="310837"/>
                        <a:pt x="125414" y="133942"/>
                        <a:pt x="319946" y="210253"/>
                      </a:cubicBezTo>
                      <a:cubicBezTo>
                        <a:pt x="330598" y="214444"/>
                        <a:pt x="344045" y="201522"/>
                        <a:pt x="339504" y="190695"/>
                      </a:cubicBezTo>
                      <a:cubicBezTo>
                        <a:pt x="305627" y="109495"/>
                        <a:pt x="363079" y="12927"/>
                        <a:pt x="457376" y="34580"/>
                      </a:cubicBezTo>
                      <a:cubicBezTo>
                        <a:pt x="477458" y="39121"/>
                        <a:pt x="485840" y="8387"/>
                        <a:pt x="465933" y="3846"/>
                      </a:cubicBezTo>
                      <a:cubicBezTo>
                        <a:pt x="350855" y="-22697"/>
                        <a:pt x="264590" y="93080"/>
                        <a:pt x="308770" y="199077"/>
                      </a:cubicBezTo>
                      <a:cubicBezTo>
                        <a:pt x="315406" y="192441"/>
                        <a:pt x="321867" y="185980"/>
                        <a:pt x="328328" y="179519"/>
                      </a:cubicBezTo>
                      <a:cubicBezTo>
                        <a:pt x="112142" y="94651"/>
                        <a:pt x="-57419" y="297042"/>
                        <a:pt x="18369" y="504671"/>
                      </a:cubicBezTo>
                      <a:cubicBezTo>
                        <a:pt x="25528" y="523705"/>
                        <a:pt x="56437" y="515498"/>
                        <a:pt x="49277" y="496114"/>
                      </a:cubicBezTo>
                      <a:lnTo>
                        <a:pt x="49277" y="49611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199A45C2-2027-428D-B845-D14BF074A929}"/>
                    </a:ext>
                  </a:extLst>
                </p:cNvPr>
                <p:cNvSpPr/>
                <p:nvPr/>
              </p:nvSpPr>
              <p:spPr>
                <a:xfrm>
                  <a:off x="695702" y="2906938"/>
                  <a:ext cx="222322" cy="230106"/>
                </a:xfrm>
                <a:custGeom>
                  <a:avLst/>
                  <a:gdLst>
                    <a:gd name="connsiteX0" fmla="*/ 31959 w 222322"/>
                    <a:gd name="connsiteY0" fmla="*/ 214783 h 230106"/>
                    <a:gd name="connsiteX1" fmla="*/ 206934 w 222322"/>
                    <a:gd name="connsiteY1" fmla="*/ 32125 h 230106"/>
                    <a:gd name="connsiteX2" fmla="*/ 206934 w 222322"/>
                    <a:gd name="connsiteY2" fmla="*/ 169 h 230106"/>
                    <a:gd name="connsiteX3" fmla="*/ 3 w 222322"/>
                    <a:gd name="connsiteY3" fmla="*/ 214783 h 230106"/>
                    <a:gd name="connsiteX4" fmla="*/ 31959 w 222322"/>
                    <a:gd name="connsiteY4" fmla="*/ 214783 h 230106"/>
                    <a:gd name="connsiteX5" fmla="*/ 31959 w 222322"/>
                    <a:gd name="connsiteY5" fmla="*/ 214783 h 23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322" h="230106">
                      <a:moveTo>
                        <a:pt x="31959" y="214783"/>
                      </a:moveTo>
                      <a:cubicBezTo>
                        <a:pt x="33705" y="107040"/>
                        <a:pt x="93776" y="27934"/>
                        <a:pt x="206934" y="32125"/>
                      </a:cubicBezTo>
                      <a:cubicBezTo>
                        <a:pt x="227539" y="32824"/>
                        <a:pt x="227365" y="1042"/>
                        <a:pt x="206934" y="169"/>
                      </a:cubicBezTo>
                      <a:cubicBezTo>
                        <a:pt x="76314" y="-4546"/>
                        <a:pt x="2098" y="89926"/>
                        <a:pt x="3" y="214783"/>
                      </a:cubicBezTo>
                      <a:cubicBezTo>
                        <a:pt x="-346" y="235214"/>
                        <a:pt x="31610" y="235214"/>
                        <a:pt x="31959" y="214783"/>
                      </a:cubicBezTo>
                      <a:lnTo>
                        <a:pt x="31959" y="21478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163D0E4E-4CDA-454D-AD15-3EA0D4888361}"/>
                    </a:ext>
                  </a:extLst>
                </p:cNvPr>
                <p:cNvSpPr/>
                <p:nvPr/>
              </p:nvSpPr>
              <p:spPr>
                <a:xfrm>
                  <a:off x="568098" y="3273785"/>
                  <a:ext cx="304130" cy="804256"/>
                </a:xfrm>
                <a:custGeom>
                  <a:avLst/>
                  <a:gdLst>
                    <a:gd name="connsiteX0" fmla="*/ 288786 w 304130"/>
                    <a:gd name="connsiteY0" fmla="*/ 34 h 804256"/>
                    <a:gd name="connsiteX1" fmla="*/ 87443 w 304130"/>
                    <a:gd name="connsiteY1" fmla="*/ 151609 h 804256"/>
                    <a:gd name="connsiteX2" fmla="*/ 201124 w 304130"/>
                    <a:gd name="connsiteY2" fmla="*/ 363429 h 804256"/>
                    <a:gd name="connsiteX3" fmla="*/ 212475 w 304130"/>
                    <a:gd name="connsiteY3" fmla="*/ 336188 h 804256"/>
                    <a:gd name="connsiteX4" fmla="*/ 105080 w 304130"/>
                    <a:gd name="connsiteY4" fmla="*/ 801214 h 804256"/>
                    <a:gd name="connsiteX5" fmla="*/ 121146 w 304130"/>
                    <a:gd name="connsiteY5" fmla="*/ 773624 h 804256"/>
                    <a:gd name="connsiteX6" fmla="*/ 212475 w 304130"/>
                    <a:gd name="connsiteY6" fmla="*/ 367969 h 804256"/>
                    <a:gd name="connsiteX7" fmla="*/ 223825 w 304130"/>
                    <a:gd name="connsiteY7" fmla="*/ 340728 h 804256"/>
                    <a:gd name="connsiteX8" fmla="*/ 117653 w 304130"/>
                    <a:gd name="connsiteY8" fmla="*/ 212553 h 804256"/>
                    <a:gd name="connsiteX9" fmla="*/ 288960 w 304130"/>
                    <a:gd name="connsiteY9" fmla="*/ 31816 h 804256"/>
                    <a:gd name="connsiteX10" fmla="*/ 288786 w 304130"/>
                    <a:gd name="connsiteY10" fmla="*/ 34 h 804256"/>
                    <a:gd name="connsiteX11" fmla="*/ 288786 w 304130"/>
                    <a:gd name="connsiteY11" fmla="*/ 34 h 804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4130" h="804256">
                      <a:moveTo>
                        <a:pt x="288786" y="34"/>
                      </a:moveTo>
                      <a:cubicBezTo>
                        <a:pt x="193440" y="5797"/>
                        <a:pt x="117653" y="60978"/>
                        <a:pt x="87443" y="151609"/>
                      </a:cubicBezTo>
                      <a:cubicBezTo>
                        <a:pt x="57407" y="241192"/>
                        <a:pt x="145942" y="309295"/>
                        <a:pt x="201124" y="363429"/>
                      </a:cubicBezTo>
                      <a:cubicBezTo>
                        <a:pt x="204966" y="354349"/>
                        <a:pt x="208633" y="345268"/>
                        <a:pt x="212475" y="336188"/>
                      </a:cubicBezTo>
                      <a:cubicBezTo>
                        <a:pt x="-18031" y="360111"/>
                        <a:pt x="-71990" y="672166"/>
                        <a:pt x="105080" y="801214"/>
                      </a:cubicBezTo>
                      <a:cubicBezTo>
                        <a:pt x="121670" y="813438"/>
                        <a:pt x="137560" y="785673"/>
                        <a:pt x="121146" y="773624"/>
                      </a:cubicBezTo>
                      <a:cubicBezTo>
                        <a:pt x="-29556" y="663784"/>
                        <a:pt x="14100" y="388575"/>
                        <a:pt x="212475" y="367969"/>
                      </a:cubicBezTo>
                      <a:cubicBezTo>
                        <a:pt x="225571" y="366572"/>
                        <a:pt x="234477" y="351380"/>
                        <a:pt x="223825" y="340728"/>
                      </a:cubicBezTo>
                      <a:cubicBezTo>
                        <a:pt x="184709" y="302310"/>
                        <a:pt x="136338" y="265988"/>
                        <a:pt x="117653" y="212553"/>
                      </a:cubicBezTo>
                      <a:cubicBezTo>
                        <a:pt x="83427" y="114065"/>
                        <a:pt x="208633" y="36706"/>
                        <a:pt x="288960" y="31816"/>
                      </a:cubicBezTo>
                      <a:cubicBezTo>
                        <a:pt x="309217" y="30594"/>
                        <a:pt x="309217" y="-1188"/>
                        <a:pt x="288786" y="34"/>
                      </a:cubicBezTo>
                      <a:lnTo>
                        <a:pt x="288786" y="3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5BB338BB-B65C-4060-85D0-D1C8D006C6EB}"/>
                    </a:ext>
                  </a:extLst>
                </p:cNvPr>
                <p:cNvSpPr/>
                <p:nvPr/>
              </p:nvSpPr>
              <p:spPr>
                <a:xfrm>
                  <a:off x="299494" y="3717343"/>
                  <a:ext cx="92065" cy="314134"/>
                </a:xfrm>
                <a:custGeom>
                  <a:avLst/>
                  <a:gdLst>
                    <a:gd name="connsiteX0" fmla="*/ 46961 w 92065"/>
                    <a:gd name="connsiteY0" fmla="*/ 7533 h 314134"/>
                    <a:gd name="connsiteX1" fmla="*/ 64773 w 92065"/>
                    <a:gd name="connsiteY1" fmla="*/ 309460 h 314134"/>
                    <a:gd name="connsiteX2" fmla="*/ 87299 w 92065"/>
                    <a:gd name="connsiteY2" fmla="*/ 286933 h 314134"/>
                    <a:gd name="connsiteX3" fmla="*/ 74552 w 92065"/>
                    <a:gd name="connsiteY3" fmla="*/ 23598 h 314134"/>
                    <a:gd name="connsiteX4" fmla="*/ 46961 w 92065"/>
                    <a:gd name="connsiteY4" fmla="*/ 7533 h 314134"/>
                    <a:gd name="connsiteX5" fmla="*/ 46961 w 92065"/>
                    <a:gd name="connsiteY5" fmla="*/ 7533 h 314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065" h="314134">
                      <a:moveTo>
                        <a:pt x="46961" y="7533"/>
                      </a:moveTo>
                      <a:cubicBezTo>
                        <a:pt x="-15031" y="106196"/>
                        <a:pt x="-22016" y="223719"/>
                        <a:pt x="64773" y="309460"/>
                      </a:cubicBezTo>
                      <a:cubicBezTo>
                        <a:pt x="79441" y="323954"/>
                        <a:pt x="101968" y="301427"/>
                        <a:pt x="87299" y="286933"/>
                      </a:cubicBezTo>
                      <a:cubicBezTo>
                        <a:pt x="10290" y="210797"/>
                        <a:pt x="20243" y="110038"/>
                        <a:pt x="74552" y="23598"/>
                      </a:cubicBezTo>
                      <a:cubicBezTo>
                        <a:pt x="85553" y="6136"/>
                        <a:pt x="57962" y="-9929"/>
                        <a:pt x="46961" y="7533"/>
                      </a:cubicBezTo>
                      <a:lnTo>
                        <a:pt x="46961" y="753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</p:grpSp>
        <p:grpSp>
          <p:nvGrpSpPr>
            <p:cNvPr id="136" name="Graphic 7">
              <a:extLst>
                <a:ext uri="{FF2B5EF4-FFF2-40B4-BE49-F238E27FC236}">
                  <a16:creationId xmlns:a16="http://schemas.microsoft.com/office/drawing/2014/main" id="{82A6B382-9AD6-45E0-A712-1E1AB6E1ECAE}"/>
                </a:ext>
              </a:extLst>
            </p:cNvPr>
            <p:cNvGrpSpPr/>
            <p:nvPr/>
          </p:nvGrpSpPr>
          <p:grpSpPr>
            <a:xfrm rot="3892115">
              <a:off x="782466" y="2289438"/>
              <a:ext cx="1935504" cy="3473199"/>
              <a:chOff x="101106" y="2960878"/>
              <a:chExt cx="1687576" cy="3858878"/>
            </a:xfrm>
          </p:grpSpPr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4F2A9B8A-33E8-45B3-9767-16C78A35E82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CC729F43-34B6-4A50-92A0-619912C84D89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1387D46-7D25-40C4-8F4D-E9EC098300C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29D19AB-6D86-4EEF-9AF3-691F2DC569A7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110A2C36-C0DC-4EE7-B78B-C8B168FB333B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CBC268AC-BD26-4686-8157-4C2D8AB729F0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F7D981C2-2AA1-41DA-A6F1-9DBD5F92A0CC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4A2650E-AC9A-4850-859E-5FF6DA336D86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603A714-7A11-4284-B5A7-FB7A0A0456F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7AC051C7-7C5E-4B7C-8F35-CBFC4B9826E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78493ED-9ADB-4301-91B8-4FB480A9C307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03FBB0C9-44AA-4F0F-BF95-1B63E7D16BD6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90702137-13BC-4347-B4D6-1EB0471B904B}"/>
                </a:ext>
              </a:extLst>
            </p:cNvPr>
            <p:cNvGrpSpPr/>
            <p:nvPr/>
          </p:nvGrpSpPr>
          <p:grpSpPr>
            <a:xfrm>
              <a:off x="2728420" y="2928142"/>
              <a:ext cx="1862870" cy="1974329"/>
              <a:chOff x="-3133932" y="-781651"/>
              <a:chExt cx="2856443" cy="3027349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332C57E-CA46-4E04-9B34-E68C06AA2F43}"/>
                  </a:ext>
                </a:extLst>
              </p:cNvPr>
              <p:cNvSpPr/>
              <p:nvPr/>
            </p:nvSpPr>
            <p:spPr>
              <a:xfrm rot="4565549">
                <a:off x="-3219385" y="-696198"/>
                <a:ext cx="3027349" cy="2856443"/>
              </a:xfrm>
              <a:custGeom>
                <a:avLst/>
                <a:gdLst>
                  <a:gd name="connsiteX0" fmla="*/ 841518 w 2613113"/>
                  <a:gd name="connsiteY0" fmla="*/ 2039175 h 2465592"/>
                  <a:gd name="connsiteX1" fmla="*/ 85391 w 2613113"/>
                  <a:gd name="connsiteY1" fmla="*/ 1932305 h 2465592"/>
                  <a:gd name="connsiteX2" fmla="*/ 467296 w 2613113"/>
                  <a:gd name="connsiteY2" fmla="*/ 1183687 h 2465592"/>
                  <a:gd name="connsiteX3" fmla="*/ 169386 w 2613113"/>
                  <a:gd name="connsiteY3" fmla="*/ 878093 h 2465592"/>
                  <a:gd name="connsiteX4" fmla="*/ 199945 w 2613113"/>
                  <a:gd name="connsiteY4" fmla="*/ 427386 h 2465592"/>
                  <a:gd name="connsiteX5" fmla="*/ 1032558 w 2613113"/>
                  <a:gd name="connsiteY5" fmla="*/ 435069 h 2465592"/>
                  <a:gd name="connsiteX6" fmla="*/ 1895729 w 2613113"/>
                  <a:gd name="connsiteY6" fmla="*/ 60848 h 2465592"/>
                  <a:gd name="connsiteX7" fmla="*/ 2048526 w 2613113"/>
                  <a:gd name="connsiteY7" fmla="*/ 840025 h 2465592"/>
                  <a:gd name="connsiteX8" fmla="*/ 2606104 w 2613113"/>
                  <a:gd name="connsiteY8" fmla="*/ 1313783 h 2465592"/>
                  <a:gd name="connsiteX9" fmla="*/ 1910922 w 2613113"/>
                  <a:gd name="connsiteY9" fmla="*/ 1756806 h 2465592"/>
                  <a:gd name="connsiteX10" fmla="*/ 1880362 w 2613113"/>
                  <a:gd name="connsiteY10" fmla="*/ 2222706 h 2465592"/>
                  <a:gd name="connsiteX11" fmla="*/ 1521333 w 2613113"/>
                  <a:gd name="connsiteY11" fmla="*/ 2459498 h 2465592"/>
                  <a:gd name="connsiteX12" fmla="*/ 864394 w 2613113"/>
                  <a:gd name="connsiteY12" fmla="*/ 2062226 h 2465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3113" h="2465592">
                    <a:moveTo>
                      <a:pt x="841518" y="2039175"/>
                    </a:moveTo>
                    <a:cubicBezTo>
                      <a:pt x="604726" y="2161413"/>
                      <a:pt x="261064" y="2161413"/>
                      <a:pt x="85391" y="1932305"/>
                    </a:cubicBezTo>
                    <a:cubicBezTo>
                      <a:pt x="-159084" y="1619202"/>
                      <a:pt x="169386" y="1283049"/>
                      <a:pt x="467296" y="1183687"/>
                    </a:cubicBezTo>
                    <a:cubicBezTo>
                      <a:pt x="367935" y="1076642"/>
                      <a:pt x="230505" y="1030890"/>
                      <a:pt x="169386" y="878093"/>
                    </a:cubicBezTo>
                    <a:cubicBezTo>
                      <a:pt x="115951" y="740663"/>
                      <a:pt x="108267" y="549623"/>
                      <a:pt x="199945" y="427386"/>
                    </a:cubicBezTo>
                    <a:cubicBezTo>
                      <a:pt x="444421" y="129475"/>
                      <a:pt x="780399" y="244029"/>
                      <a:pt x="1032558" y="435069"/>
                    </a:cubicBezTo>
                    <a:cubicBezTo>
                      <a:pt x="1116552" y="68357"/>
                      <a:pt x="1567260" y="-99633"/>
                      <a:pt x="1895729" y="60848"/>
                    </a:cubicBezTo>
                    <a:cubicBezTo>
                      <a:pt x="2216516" y="221328"/>
                      <a:pt x="2208832" y="572674"/>
                      <a:pt x="2048526" y="840025"/>
                    </a:cubicBezTo>
                    <a:cubicBezTo>
                      <a:pt x="2315877" y="870584"/>
                      <a:pt x="2667223" y="954579"/>
                      <a:pt x="2606104" y="1313783"/>
                    </a:cubicBezTo>
                    <a:cubicBezTo>
                      <a:pt x="2537302" y="1672812"/>
                      <a:pt x="2224199" y="1756806"/>
                      <a:pt x="1910922" y="1756806"/>
                    </a:cubicBezTo>
                    <a:cubicBezTo>
                      <a:pt x="1918605" y="1955355"/>
                      <a:pt x="1956674" y="2077593"/>
                      <a:pt x="1880362" y="2222706"/>
                    </a:cubicBezTo>
                    <a:cubicBezTo>
                      <a:pt x="1811560" y="2352453"/>
                      <a:pt x="1658938" y="2444131"/>
                      <a:pt x="1521333" y="2459498"/>
                    </a:cubicBezTo>
                    <a:cubicBezTo>
                      <a:pt x="1246299" y="2505424"/>
                      <a:pt x="978948" y="2283825"/>
                      <a:pt x="864394" y="2062226"/>
                    </a:cubicBezTo>
                  </a:path>
                </a:pathLst>
              </a:custGeom>
              <a:solidFill>
                <a:srgbClr val="459B97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grpSp>
            <p:nvGrpSpPr>
              <p:cNvPr id="151" name="Graphic 7">
                <a:extLst>
                  <a:ext uri="{FF2B5EF4-FFF2-40B4-BE49-F238E27FC236}">
                    <a16:creationId xmlns:a16="http://schemas.microsoft.com/office/drawing/2014/main" id="{131EC805-A13A-4ED4-8AAF-F980B134E68A}"/>
                  </a:ext>
                </a:extLst>
              </p:cNvPr>
              <p:cNvGrpSpPr/>
              <p:nvPr/>
            </p:nvGrpSpPr>
            <p:grpSpPr>
              <a:xfrm rot="1862317">
                <a:off x="-2990368" y="-421759"/>
                <a:ext cx="2526247" cy="2305587"/>
                <a:chOff x="199901" y="2459662"/>
                <a:chExt cx="2180577" cy="1990110"/>
              </a:xfrm>
            </p:grpSpPr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76509B6-3D7D-48A0-BCF0-83A339841C7F}"/>
                    </a:ext>
                  </a:extLst>
                </p:cNvPr>
                <p:cNvSpPr/>
                <p:nvPr/>
              </p:nvSpPr>
              <p:spPr>
                <a:xfrm>
                  <a:off x="199901" y="3663758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DD6CA571-8E4D-4260-BBCB-D87AEBDA748E}"/>
                    </a:ext>
                  </a:extLst>
                </p:cNvPr>
                <p:cNvSpPr/>
                <p:nvPr/>
              </p:nvSpPr>
              <p:spPr>
                <a:xfrm>
                  <a:off x="199901" y="3671441"/>
                  <a:ext cx="15454" cy="15890"/>
                </a:xfrm>
                <a:custGeom>
                  <a:avLst/>
                  <a:gdLst>
                    <a:gd name="connsiteX0" fmla="*/ 7727 w 15454"/>
                    <a:gd name="connsiteY0" fmla="*/ 15891 h 15890"/>
                    <a:gd name="connsiteX1" fmla="*/ 7727 w 15454"/>
                    <a:gd name="connsiteY1" fmla="*/ 0 h 15890"/>
                    <a:gd name="connsiteX2" fmla="*/ 7727 w 15454"/>
                    <a:gd name="connsiteY2" fmla="*/ 15891 h 15890"/>
                    <a:gd name="connsiteX3" fmla="*/ 7727 w 15454"/>
                    <a:gd name="connsiteY3" fmla="*/ 15891 h 1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54" h="15890">
                      <a:moveTo>
                        <a:pt x="7727" y="15891"/>
                      </a:moveTo>
                      <a:cubicBezTo>
                        <a:pt x="18030" y="15891"/>
                        <a:pt x="18030" y="0"/>
                        <a:pt x="7727" y="0"/>
                      </a:cubicBezTo>
                      <a:cubicBezTo>
                        <a:pt x="-2576" y="0"/>
                        <a:pt x="-2576" y="15891"/>
                        <a:pt x="7727" y="15891"/>
                      </a:cubicBezTo>
                      <a:lnTo>
                        <a:pt x="7727" y="15891"/>
                      </a:lnTo>
                      <a:close/>
                    </a:path>
                  </a:pathLst>
                </a:custGeom>
                <a:solidFill>
                  <a:srgbClr val="724120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BB74E41D-01A6-41B0-81DC-F31F0A521F4E}"/>
                    </a:ext>
                  </a:extLst>
                </p:cNvPr>
                <p:cNvSpPr/>
                <p:nvPr/>
              </p:nvSpPr>
              <p:spPr>
                <a:xfrm>
                  <a:off x="1162692" y="3602167"/>
                  <a:ext cx="748162" cy="847605"/>
                </a:xfrm>
                <a:custGeom>
                  <a:avLst/>
                  <a:gdLst>
                    <a:gd name="connsiteX0" fmla="*/ 3627 w 748162"/>
                    <a:gd name="connsiteY0" fmla="*/ 699497 h 847605"/>
                    <a:gd name="connsiteX1" fmla="*/ 447350 w 748162"/>
                    <a:gd name="connsiteY1" fmla="*/ 776157 h 847605"/>
                    <a:gd name="connsiteX2" fmla="*/ 480878 w 748162"/>
                    <a:gd name="connsiteY2" fmla="*/ 332784 h 847605"/>
                    <a:gd name="connsiteX3" fmla="*/ 461320 w 748162"/>
                    <a:gd name="connsiteY3" fmla="*/ 352342 h 847605"/>
                    <a:gd name="connsiteX4" fmla="*/ 690777 w 748162"/>
                    <a:gd name="connsiteY4" fmla="*/ 4838 h 847605"/>
                    <a:gd name="connsiteX5" fmla="*/ 668250 w 748162"/>
                    <a:gd name="connsiteY5" fmla="*/ 27365 h 847605"/>
                    <a:gd name="connsiteX6" fmla="*/ 469876 w 748162"/>
                    <a:gd name="connsiteY6" fmla="*/ 321608 h 847605"/>
                    <a:gd name="connsiteX7" fmla="*/ 450318 w 748162"/>
                    <a:gd name="connsiteY7" fmla="*/ 341166 h 847605"/>
                    <a:gd name="connsiteX8" fmla="*/ 448747 w 748162"/>
                    <a:gd name="connsiteY8" fmla="*/ 721849 h 847605"/>
                    <a:gd name="connsiteX9" fmla="*/ 26154 w 748162"/>
                    <a:gd name="connsiteY9" fmla="*/ 676970 h 847605"/>
                    <a:gd name="connsiteX10" fmla="*/ 3627 w 748162"/>
                    <a:gd name="connsiteY10" fmla="*/ 699497 h 847605"/>
                    <a:gd name="connsiteX11" fmla="*/ 3627 w 748162"/>
                    <a:gd name="connsiteY11" fmla="*/ 699497 h 847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48162" h="847605">
                      <a:moveTo>
                        <a:pt x="3627" y="699497"/>
                      </a:moveTo>
                      <a:cubicBezTo>
                        <a:pt x="108053" y="834482"/>
                        <a:pt x="311491" y="912888"/>
                        <a:pt x="447350" y="776157"/>
                      </a:cubicBezTo>
                      <a:cubicBezTo>
                        <a:pt x="557364" y="665445"/>
                        <a:pt x="530297" y="464277"/>
                        <a:pt x="480878" y="332784"/>
                      </a:cubicBezTo>
                      <a:cubicBezTo>
                        <a:pt x="474417" y="339245"/>
                        <a:pt x="467781" y="345881"/>
                        <a:pt x="461320" y="352342"/>
                      </a:cubicBezTo>
                      <a:cubicBezTo>
                        <a:pt x="655677" y="394601"/>
                        <a:pt x="846892" y="165668"/>
                        <a:pt x="690777" y="4838"/>
                      </a:cubicBezTo>
                      <a:cubicBezTo>
                        <a:pt x="676458" y="-10005"/>
                        <a:pt x="653931" y="12696"/>
                        <a:pt x="668250" y="27365"/>
                      </a:cubicBezTo>
                      <a:cubicBezTo>
                        <a:pt x="801839" y="164969"/>
                        <a:pt x="632802" y="356882"/>
                        <a:pt x="469876" y="321608"/>
                      </a:cubicBezTo>
                      <a:cubicBezTo>
                        <a:pt x="459050" y="319163"/>
                        <a:pt x="445778" y="329117"/>
                        <a:pt x="450318" y="341166"/>
                      </a:cubicBezTo>
                      <a:cubicBezTo>
                        <a:pt x="494673" y="459911"/>
                        <a:pt x="514406" y="607295"/>
                        <a:pt x="448747" y="721849"/>
                      </a:cubicBezTo>
                      <a:cubicBezTo>
                        <a:pt x="348512" y="896823"/>
                        <a:pt x="121499" y="799906"/>
                        <a:pt x="26154" y="676970"/>
                      </a:cubicBezTo>
                      <a:cubicBezTo>
                        <a:pt x="13581" y="660730"/>
                        <a:pt x="-8771" y="683431"/>
                        <a:pt x="3627" y="699497"/>
                      </a:cubicBezTo>
                      <a:lnTo>
                        <a:pt x="3627" y="69949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02DDAE5F-12E7-451B-A395-403B4C633624}"/>
                    </a:ext>
                  </a:extLst>
                </p:cNvPr>
                <p:cNvSpPr/>
                <p:nvPr/>
              </p:nvSpPr>
              <p:spPr>
                <a:xfrm>
                  <a:off x="1222038" y="3915720"/>
                  <a:ext cx="245244" cy="237062"/>
                </a:xfrm>
                <a:custGeom>
                  <a:avLst/>
                  <a:gdLst>
                    <a:gd name="connsiteX0" fmla="*/ 5400 w 245244"/>
                    <a:gd name="connsiteY0" fmla="*/ 195077 h 237062"/>
                    <a:gd name="connsiteX1" fmla="*/ 183867 w 245244"/>
                    <a:gd name="connsiteY1" fmla="*/ 209047 h 237062"/>
                    <a:gd name="connsiteX2" fmla="*/ 238350 w 245244"/>
                    <a:gd name="connsiteY2" fmla="*/ 11372 h 237062"/>
                    <a:gd name="connsiteX3" fmla="*/ 207616 w 245244"/>
                    <a:gd name="connsiteY3" fmla="*/ 19928 h 237062"/>
                    <a:gd name="connsiteX4" fmla="*/ 28102 w 245244"/>
                    <a:gd name="connsiteY4" fmla="*/ 172551 h 237062"/>
                    <a:gd name="connsiteX5" fmla="*/ 5400 w 245244"/>
                    <a:gd name="connsiteY5" fmla="*/ 195077 h 237062"/>
                    <a:gd name="connsiteX6" fmla="*/ 5400 w 245244"/>
                    <a:gd name="connsiteY6" fmla="*/ 195077 h 237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244" h="237062">
                      <a:moveTo>
                        <a:pt x="5400" y="195077"/>
                      </a:moveTo>
                      <a:cubicBezTo>
                        <a:pt x="57089" y="237337"/>
                        <a:pt x="127987" y="257069"/>
                        <a:pt x="183867" y="209047"/>
                      </a:cubicBezTo>
                      <a:cubicBezTo>
                        <a:pt x="240970" y="159803"/>
                        <a:pt x="255813" y="82619"/>
                        <a:pt x="238350" y="11372"/>
                      </a:cubicBezTo>
                      <a:cubicBezTo>
                        <a:pt x="233461" y="-8536"/>
                        <a:pt x="202727" y="-153"/>
                        <a:pt x="207616" y="19928"/>
                      </a:cubicBezTo>
                      <a:cubicBezTo>
                        <a:pt x="235032" y="132736"/>
                        <a:pt x="141608" y="265277"/>
                        <a:pt x="28102" y="172551"/>
                      </a:cubicBezTo>
                      <a:cubicBezTo>
                        <a:pt x="12211" y="159628"/>
                        <a:pt x="-10491" y="181980"/>
                        <a:pt x="5400" y="195077"/>
                      </a:cubicBezTo>
                      <a:lnTo>
                        <a:pt x="5400" y="19507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F5D1474B-5DC9-4C87-BB9D-B8281C60EE8C}"/>
                    </a:ext>
                  </a:extLst>
                </p:cNvPr>
                <p:cNvSpPr/>
                <p:nvPr/>
              </p:nvSpPr>
              <p:spPr>
                <a:xfrm>
                  <a:off x="1444396" y="3073335"/>
                  <a:ext cx="936082" cy="721591"/>
                </a:xfrm>
                <a:custGeom>
                  <a:avLst/>
                  <a:gdLst>
                    <a:gd name="connsiteX0" fmla="*/ 31185 w 936082"/>
                    <a:gd name="connsiteY0" fmla="*/ 213058 h 721591"/>
                    <a:gd name="connsiteX1" fmla="*/ 428107 w 936082"/>
                    <a:gd name="connsiteY1" fmla="*/ 205374 h 721591"/>
                    <a:gd name="connsiteX2" fmla="*/ 451507 w 936082"/>
                    <a:gd name="connsiteY2" fmla="*/ 214979 h 721591"/>
                    <a:gd name="connsiteX3" fmla="*/ 710127 w 936082"/>
                    <a:gd name="connsiteY3" fmla="*/ 149844 h 721591"/>
                    <a:gd name="connsiteX4" fmla="*/ 878989 w 936082"/>
                    <a:gd name="connsiteY4" fmla="*/ 321500 h 721591"/>
                    <a:gd name="connsiteX5" fmla="*/ 881609 w 936082"/>
                    <a:gd name="connsiteY5" fmla="*/ 556895 h 721591"/>
                    <a:gd name="connsiteX6" fmla="*/ 649707 w 936082"/>
                    <a:gd name="connsiteY6" fmla="*/ 689610 h 721591"/>
                    <a:gd name="connsiteX7" fmla="*/ 649707 w 936082"/>
                    <a:gd name="connsiteY7" fmla="*/ 721566 h 721591"/>
                    <a:gd name="connsiteX8" fmla="*/ 900992 w 936082"/>
                    <a:gd name="connsiteY8" fmla="*/ 588677 h 721591"/>
                    <a:gd name="connsiteX9" fmla="*/ 913041 w 936082"/>
                    <a:gd name="connsiteY9" fmla="*/ 321849 h 721591"/>
                    <a:gd name="connsiteX10" fmla="*/ 735448 w 936082"/>
                    <a:gd name="connsiteY10" fmla="*/ 125396 h 721591"/>
                    <a:gd name="connsiteX11" fmla="*/ 435442 w 936082"/>
                    <a:gd name="connsiteY11" fmla="*/ 187563 h 721591"/>
                    <a:gd name="connsiteX12" fmla="*/ 458841 w 936082"/>
                    <a:gd name="connsiteY12" fmla="*/ 197167 h 721591"/>
                    <a:gd name="connsiteX13" fmla="*/ 232353 w 936082"/>
                    <a:gd name="connsiteY13" fmla="*/ 15 h 721591"/>
                    <a:gd name="connsiteX14" fmla="*/ 276 w 936082"/>
                    <a:gd name="connsiteY14" fmla="*/ 204851 h 721591"/>
                    <a:gd name="connsiteX15" fmla="*/ 31185 w 936082"/>
                    <a:gd name="connsiteY15" fmla="*/ 213058 h 721591"/>
                    <a:gd name="connsiteX16" fmla="*/ 31185 w 936082"/>
                    <a:gd name="connsiteY16" fmla="*/ 213058 h 72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36082" h="721591">
                      <a:moveTo>
                        <a:pt x="31185" y="213058"/>
                      </a:moveTo>
                      <a:cubicBezTo>
                        <a:pt x="73095" y="-15177"/>
                        <a:pt x="381133" y="-26178"/>
                        <a:pt x="428107" y="205374"/>
                      </a:cubicBezTo>
                      <a:cubicBezTo>
                        <a:pt x="430028" y="214804"/>
                        <a:pt x="443474" y="220916"/>
                        <a:pt x="451507" y="214979"/>
                      </a:cubicBezTo>
                      <a:cubicBezTo>
                        <a:pt x="526771" y="157702"/>
                        <a:pt x="615829" y="120856"/>
                        <a:pt x="710127" y="149844"/>
                      </a:cubicBezTo>
                      <a:cubicBezTo>
                        <a:pt x="789931" y="174291"/>
                        <a:pt x="848255" y="246935"/>
                        <a:pt x="878989" y="321500"/>
                      </a:cubicBezTo>
                      <a:cubicBezTo>
                        <a:pt x="909549" y="395541"/>
                        <a:pt x="914788" y="483028"/>
                        <a:pt x="881609" y="556895"/>
                      </a:cubicBezTo>
                      <a:cubicBezTo>
                        <a:pt x="840572" y="648224"/>
                        <a:pt x="743480" y="684022"/>
                        <a:pt x="649707" y="689610"/>
                      </a:cubicBezTo>
                      <a:cubicBezTo>
                        <a:pt x="629276" y="690832"/>
                        <a:pt x="629101" y="722614"/>
                        <a:pt x="649707" y="721566"/>
                      </a:cubicBezTo>
                      <a:cubicBezTo>
                        <a:pt x="750989" y="715629"/>
                        <a:pt x="847208" y="679307"/>
                        <a:pt x="900992" y="588677"/>
                      </a:cubicBezTo>
                      <a:cubicBezTo>
                        <a:pt x="948316" y="508873"/>
                        <a:pt x="943077" y="406368"/>
                        <a:pt x="913041" y="321849"/>
                      </a:cubicBezTo>
                      <a:cubicBezTo>
                        <a:pt x="883180" y="237855"/>
                        <a:pt x="819792" y="158575"/>
                        <a:pt x="735448" y="125396"/>
                      </a:cubicBezTo>
                      <a:cubicBezTo>
                        <a:pt x="629450" y="83835"/>
                        <a:pt x="522405" y="121554"/>
                        <a:pt x="435442" y="187563"/>
                      </a:cubicBezTo>
                      <a:cubicBezTo>
                        <a:pt x="443300" y="190706"/>
                        <a:pt x="450983" y="193849"/>
                        <a:pt x="458841" y="197167"/>
                      </a:cubicBezTo>
                      <a:cubicBezTo>
                        <a:pt x="435616" y="82788"/>
                        <a:pt x="351622" y="1412"/>
                        <a:pt x="232353" y="15"/>
                      </a:cubicBezTo>
                      <a:cubicBezTo>
                        <a:pt x="113084" y="-1382"/>
                        <a:pt x="20882" y="92392"/>
                        <a:pt x="276" y="204851"/>
                      </a:cubicBezTo>
                      <a:cubicBezTo>
                        <a:pt x="-3217" y="224583"/>
                        <a:pt x="27518" y="233315"/>
                        <a:pt x="31185" y="213058"/>
                      </a:cubicBezTo>
                      <a:lnTo>
                        <a:pt x="31185" y="21305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23EE011B-A12C-494F-B90F-FDD77D2CCBA5}"/>
                    </a:ext>
                  </a:extLst>
                </p:cNvPr>
                <p:cNvSpPr/>
                <p:nvPr/>
              </p:nvSpPr>
              <p:spPr>
                <a:xfrm>
                  <a:off x="2040767" y="3372531"/>
                  <a:ext cx="97716" cy="201476"/>
                </a:xfrm>
                <a:custGeom>
                  <a:avLst/>
                  <a:gdLst>
                    <a:gd name="connsiteX0" fmla="*/ 7234 w 97716"/>
                    <a:gd name="connsiteY0" fmla="*/ 30337 h 201476"/>
                    <a:gd name="connsiteX1" fmla="*/ 49843 w 97716"/>
                    <a:gd name="connsiteY1" fmla="*/ 173355 h 201476"/>
                    <a:gd name="connsiteX2" fmla="*/ 72370 w 97716"/>
                    <a:gd name="connsiteY2" fmla="*/ 195882 h 201476"/>
                    <a:gd name="connsiteX3" fmla="*/ 23300 w 97716"/>
                    <a:gd name="connsiteY3" fmla="*/ 2746 h 201476"/>
                    <a:gd name="connsiteX4" fmla="*/ 7234 w 97716"/>
                    <a:gd name="connsiteY4" fmla="*/ 30337 h 201476"/>
                    <a:gd name="connsiteX5" fmla="*/ 7234 w 97716"/>
                    <a:gd name="connsiteY5" fmla="*/ 30337 h 201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7716" h="201476">
                      <a:moveTo>
                        <a:pt x="7234" y="30337"/>
                      </a:moveTo>
                      <a:cubicBezTo>
                        <a:pt x="53510" y="61246"/>
                        <a:pt x="89483" y="122539"/>
                        <a:pt x="49843" y="173355"/>
                      </a:cubicBezTo>
                      <a:cubicBezTo>
                        <a:pt x="37445" y="189421"/>
                        <a:pt x="59797" y="212122"/>
                        <a:pt x="72370" y="195882"/>
                      </a:cubicBezTo>
                      <a:cubicBezTo>
                        <a:pt x="125281" y="127953"/>
                        <a:pt x="88784" y="46577"/>
                        <a:pt x="23300" y="2746"/>
                      </a:cubicBezTo>
                      <a:cubicBezTo>
                        <a:pt x="6187" y="-8779"/>
                        <a:pt x="-9704" y="18986"/>
                        <a:pt x="7234" y="30337"/>
                      </a:cubicBezTo>
                      <a:lnTo>
                        <a:pt x="7234" y="30337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0C560B36-18EB-47F5-AF55-EAE311F1A54A}"/>
                    </a:ext>
                  </a:extLst>
                </p:cNvPr>
                <p:cNvSpPr/>
                <p:nvPr/>
              </p:nvSpPr>
              <p:spPr>
                <a:xfrm>
                  <a:off x="1276234" y="2683609"/>
                  <a:ext cx="681445" cy="201037"/>
                </a:xfrm>
                <a:custGeom>
                  <a:avLst/>
                  <a:gdLst>
                    <a:gd name="connsiteX0" fmla="*/ 29786 w 681445"/>
                    <a:gd name="connsiteY0" fmla="*/ 132868 h 201037"/>
                    <a:gd name="connsiteX1" fmla="*/ 209999 w 681445"/>
                    <a:gd name="connsiteY1" fmla="*/ 41015 h 201037"/>
                    <a:gd name="connsiteX2" fmla="*/ 361224 w 681445"/>
                    <a:gd name="connsiteY2" fmla="*/ 178620 h 201037"/>
                    <a:gd name="connsiteX3" fmla="*/ 388815 w 681445"/>
                    <a:gd name="connsiteY3" fmla="*/ 178620 h 201037"/>
                    <a:gd name="connsiteX4" fmla="*/ 649356 w 681445"/>
                    <a:gd name="connsiteY4" fmla="*/ 185779 h 201037"/>
                    <a:gd name="connsiteX5" fmla="*/ 681312 w 681445"/>
                    <a:gd name="connsiteY5" fmla="*/ 185779 h 201037"/>
                    <a:gd name="connsiteX6" fmla="*/ 361399 w 681445"/>
                    <a:gd name="connsiteY6" fmla="*/ 162380 h 201037"/>
                    <a:gd name="connsiteX7" fmla="*/ 388990 w 681445"/>
                    <a:gd name="connsiteY7" fmla="*/ 162380 h 201037"/>
                    <a:gd name="connsiteX8" fmla="*/ 192711 w 681445"/>
                    <a:gd name="connsiteY8" fmla="*/ 3296 h 201037"/>
                    <a:gd name="connsiteX9" fmla="*/ 2544 w 681445"/>
                    <a:gd name="connsiteY9" fmla="*/ 116628 h 201037"/>
                    <a:gd name="connsiteX10" fmla="*/ 29786 w 681445"/>
                    <a:gd name="connsiteY10" fmla="*/ 132868 h 201037"/>
                    <a:gd name="connsiteX11" fmla="*/ 29786 w 681445"/>
                    <a:gd name="connsiteY11" fmla="*/ 132868 h 201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1445" h="201037">
                      <a:moveTo>
                        <a:pt x="29786" y="132868"/>
                      </a:moveTo>
                      <a:cubicBezTo>
                        <a:pt x="70648" y="64590"/>
                        <a:pt x="127227" y="15695"/>
                        <a:pt x="209999" y="41015"/>
                      </a:cubicBezTo>
                      <a:cubicBezTo>
                        <a:pt x="275134" y="61097"/>
                        <a:pt x="325601" y="124311"/>
                        <a:pt x="361224" y="178620"/>
                      </a:cubicBezTo>
                      <a:cubicBezTo>
                        <a:pt x="368209" y="189272"/>
                        <a:pt x="381481" y="188399"/>
                        <a:pt x="388815" y="178620"/>
                      </a:cubicBezTo>
                      <a:cubicBezTo>
                        <a:pt x="454299" y="90260"/>
                        <a:pt x="630671" y="29839"/>
                        <a:pt x="649356" y="185779"/>
                      </a:cubicBezTo>
                      <a:cubicBezTo>
                        <a:pt x="651800" y="206036"/>
                        <a:pt x="683757" y="206211"/>
                        <a:pt x="681312" y="185779"/>
                      </a:cubicBezTo>
                      <a:cubicBezTo>
                        <a:pt x="658785" y="-3339"/>
                        <a:pt x="448013" y="45556"/>
                        <a:pt x="361399" y="162380"/>
                      </a:cubicBezTo>
                      <a:cubicBezTo>
                        <a:pt x="370479" y="162380"/>
                        <a:pt x="379735" y="162380"/>
                        <a:pt x="388990" y="162380"/>
                      </a:cubicBezTo>
                      <a:cubicBezTo>
                        <a:pt x="342015" y="90783"/>
                        <a:pt x="279325" y="22330"/>
                        <a:pt x="192711" y="3296"/>
                      </a:cubicBezTo>
                      <a:cubicBezTo>
                        <a:pt x="107145" y="-15563"/>
                        <a:pt x="42533" y="49747"/>
                        <a:pt x="2544" y="116628"/>
                      </a:cubicBezTo>
                      <a:cubicBezTo>
                        <a:pt x="-8457" y="134614"/>
                        <a:pt x="19134" y="150505"/>
                        <a:pt x="29786" y="132868"/>
                      </a:cubicBezTo>
                      <a:lnTo>
                        <a:pt x="29786" y="132868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72FF9395-1364-4AD9-AA7E-F3F6B0E1AA0D}"/>
                    </a:ext>
                  </a:extLst>
                </p:cNvPr>
                <p:cNvSpPr/>
                <p:nvPr/>
              </p:nvSpPr>
              <p:spPr>
                <a:xfrm>
                  <a:off x="1512358" y="2459662"/>
                  <a:ext cx="223992" cy="81615"/>
                </a:xfrm>
                <a:custGeom>
                  <a:avLst/>
                  <a:gdLst>
                    <a:gd name="connsiteX0" fmla="*/ 27834 w 223992"/>
                    <a:gd name="connsiteY0" fmla="*/ 69905 h 81615"/>
                    <a:gd name="connsiteX1" fmla="*/ 193728 w 223992"/>
                    <a:gd name="connsiteY1" fmla="*/ 74271 h 81615"/>
                    <a:gd name="connsiteX2" fmla="*/ 221319 w 223992"/>
                    <a:gd name="connsiteY2" fmla="*/ 58205 h 81615"/>
                    <a:gd name="connsiteX3" fmla="*/ 5308 w 223992"/>
                    <a:gd name="connsiteY3" fmla="*/ 47379 h 81615"/>
                    <a:gd name="connsiteX4" fmla="*/ 27834 w 223992"/>
                    <a:gd name="connsiteY4" fmla="*/ 69905 h 81615"/>
                    <a:gd name="connsiteX5" fmla="*/ 27834 w 223992"/>
                    <a:gd name="connsiteY5" fmla="*/ 69905 h 81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3992" h="81615">
                      <a:moveTo>
                        <a:pt x="27834" y="69905"/>
                      </a:moveTo>
                      <a:cubicBezTo>
                        <a:pt x="79872" y="26424"/>
                        <a:pt x="151294" y="9485"/>
                        <a:pt x="193728" y="74271"/>
                      </a:cubicBezTo>
                      <a:cubicBezTo>
                        <a:pt x="204904" y="91384"/>
                        <a:pt x="232669" y="75493"/>
                        <a:pt x="221319" y="58205"/>
                      </a:cubicBezTo>
                      <a:cubicBezTo>
                        <a:pt x="166661" y="-25091"/>
                        <a:pt x="74110" y="-10073"/>
                        <a:pt x="5308" y="47379"/>
                      </a:cubicBezTo>
                      <a:cubicBezTo>
                        <a:pt x="-10409" y="60476"/>
                        <a:pt x="12292" y="83002"/>
                        <a:pt x="27834" y="69905"/>
                      </a:cubicBezTo>
                      <a:lnTo>
                        <a:pt x="27834" y="69905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9689F4B3-EA06-4FD1-A972-6215DE33D5FE}"/>
                    </a:ext>
                  </a:extLst>
                </p:cNvPr>
                <p:cNvSpPr/>
                <p:nvPr/>
              </p:nvSpPr>
              <p:spPr>
                <a:xfrm>
                  <a:off x="326340" y="2606049"/>
                  <a:ext cx="477304" cy="515465"/>
                </a:xfrm>
                <a:custGeom>
                  <a:avLst/>
                  <a:gdLst>
                    <a:gd name="connsiteX0" fmla="*/ 49277 w 477304"/>
                    <a:gd name="connsiteY0" fmla="*/ 496114 h 515465"/>
                    <a:gd name="connsiteX1" fmla="*/ 319946 w 477304"/>
                    <a:gd name="connsiteY1" fmla="*/ 210253 h 515465"/>
                    <a:gd name="connsiteX2" fmla="*/ 339504 w 477304"/>
                    <a:gd name="connsiteY2" fmla="*/ 190695 h 515465"/>
                    <a:gd name="connsiteX3" fmla="*/ 457376 w 477304"/>
                    <a:gd name="connsiteY3" fmla="*/ 34580 h 515465"/>
                    <a:gd name="connsiteX4" fmla="*/ 465933 w 477304"/>
                    <a:gd name="connsiteY4" fmla="*/ 3846 h 515465"/>
                    <a:gd name="connsiteX5" fmla="*/ 308770 w 477304"/>
                    <a:gd name="connsiteY5" fmla="*/ 199077 h 515465"/>
                    <a:gd name="connsiteX6" fmla="*/ 328328 w 477304"/>
                    <a:gd name="connsiteY6" fmla="*/ 179519 h 515465"/>
                    <a:gd name="connsiteX7" fmla="*/ 18369 w 477304"/>
                    <a:gd name="connsiteY7" fmla="*/ 504671 h 515465"/>
                    <a:gd name="connsiteX8" fmla="*/ 49277 w 477304"/>
                    <a:gd name="connsiteY8" fmla="*/ 496114 h 515465"/>
                    <a:gd name="connsiteX9" fmla="*/ 49277 w 477304"/>
                    <a:gd name="connsiteY9" fmla="*/ 496114 h 51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7304" h="515465">
                      <a:moveTo>
                        <a:pt x="49277" y="496114"/>
                      </a:moveTo>
                      <a:cubicBezTo>
                        <a:pt x="-18477" y="310837"/>
                        <a:pt x="125414" y="133942"/>
                        <a:pt x="319946" y="210253"/>
                      </a:cubicBezTo>
                      <a:cubicBezTo>
                        <a:pt x="330598" y="214444"/>
                        <a:pt x="344045" y="201522"/>
                        <a:pt x="339504" y="190695"/>
                      </a:cubicBezTo>
                      <a:cubicBezTo>
                        <a:pt x="305627" y="109495"/>
                        <a:pt x="363079" y="12927"/>
                        <a:pt x="457376" y="34580"/>
                      </a:cubicBezTo>
                      <a:cubicBezTo>
                        <a:pt x="477458" y="39121"/>
                        <a:pt x="485840" y="8387"/>
                        <a:pt x="465933" y="3846"/>
                      </a:cubicBezTo>
                      <a:cubicBezTo>
                        <a:pt x="350855" y="-22697"/>
                        <a:pt x="264590" y="93080"/>
                        <a:pt x="308770" y="199077"/>
                      </a:cubicBezTo>
                      <a:cubicBezTo>
                        <a:pt x="315406" y="192441"/>
                        <a:pt x="321867" y="185980"/>
                        <a:pt x="328328" y="179519"/>
                      </a:cubicBezTo>
                      <a:cubicBezTo>
                        <a:pt x="112142" y="94651"/>
                        <a:pt x="-57419" y="297042"/>
                        <a:pt x="18369" y="504671"/>
                      </a:cubicBezTo>
                      <a:cubicBezTo>
                        <a:pt x="25528" y="523705"/>
                        <a:pt x="56437" y="515498"/>
                        <a:pt x="49277" y="496114"/>
                      </a:cubicBezTo>
                      <a:lnTo>
                        <a:pt x="49277" y="49611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654D4CC8-E896-4CA4-A740-74FC3A3B4279}"/>
                    </a:ext>
                  </a:extLst>
                </p:cNvPr>
                <p:cNvSpPr/>
                <p:nvPr/>
              </p:nvSpPr>
              <p:spPr>
                <a:xfrm>
                  <a:off x="695702" y="2906938"/>
                  <a:ext cx="222322" cy="230106"/>
                </a:xfrm>
                <a:custGeom>
                  <a:avLst/>
                  <a:gdLst>
                    <a:gd name="connsiteX0" fmla="*/ 31959 w 222322"/>
                    <a:gd name="connsiteY0" fmla="*/ 214783 h 230106"/>
                    <a:gd name="connsiteX1" fmla="*/ 206934 w 222322"/>
                    <a:gd name="connsiteY1" fmla="*/ 32125 h 230106"/>
                    <a:gd name="connsiteX2" fmla="*/ 206934 w 222322"/>
                    <a:gd name="connsiteY2" fmla="*/ 169 h 230106"/>
                    <a:gd name="connsiteX3" fmla="*/ 3 w 222322"/>
                    <a:gd name="connsiteY3" fmla="*/ 214783 h 230106"/>
                    <a:gd name="connsiteX4" fmla="*/ 31959 w 222322"/>
                    <a:gd name="connsiteY4" fmla="*/ 214783 h 230106"/>
                    <a:gd name="connsiteX5" fmla="*/ 31959 w 222322"/>
                    <a:gd name="connsiteY5" fmla="*/ 214783 h 23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322" h="230106">
                      <a:moveTo>
                        <a:pt x="31959" y="214783"/>
                      </a:moveTo>
                      <a:cubicBezTo>
                        <a:pt x="33705" y="107040"/>
                        <a:pt x="93776" y="27934"/>
                        <a:pt x="206934" y="32125"/>
                      </a:cubicBezTo>
                      <a:cubicBezTo>
                        <a:pt x="227539" y="32824"/>
                        <a:pt x="227365" y="1042"/>
                        <a:pt x="206934" y="169"/>
                      </a:cubicBezTo>
                      <a:cubicBezTo>
                        <a:pt x="76314" y="-4546"/>
                        <a:pt x="2098" y="89926"/>
                        <a:pt x="3" y="214783"/>
                      </a:cubicBezTo>
                      <a:cubicBezTo>
                        <a:pt x="-346" y="235214"/>
                        <a:pt x="31610" y="235214"/>
                        <a:pt x="31959" y="214783"/>
                      </a:cubicBezTo>
                      <a:lnTo>
                        <a:pt x="31959" y="21478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01C27035-C32E-4102-AAD8-F77A9D18AC8E}"/>
                    </a:ext>
                  </a:extLst>
                </p:cNvPr>
                <p:cNvSpPr/>
                <p:nvPr/>
              </p:nvSpPr>
              <p:spPr>
                <a:xfrm>
                  <a:off x="568098" y="3273785"/>
                  <a:ext cx="304130" cy="804256"/>
                </a:xfrm>
                <a:custGeom>
                  <a:avLst/>
                  <a:gdLst>
                    <a:gd name="connsiteX0" fmla="*/ 288786 w 304130"/>
                    <a:gd name="connsiteY0" fmla="*/ 34 h 804256"/>
                    <a:gd name="connsiteX1" fmla="*/ 87443 w 304130"/>
                    <a:gd name="connsiteY1" fmla="*/ 151609 h 804256"/>
                    <a:gd name="connsiteX2" fmla="*/ 201124 w 304130"/>
                    <a:gd name="connsiteY2" fmla="*/ 363429 h 804256"/>
                    <a:gd name="connsiteX3" fmla="*/ 212475 w 304130"/>
                    <a:gd name="connsiteY3" fmla="*/ 336188 h 804256"/>
                    <a:gd name="connsiteX4" fmla="*/ 105080 w 304130"/>
                    <a:gd name="connsiteY4" fmla="*/ 801214 h 804256"/>
                    <a:gd name="connsiteX5" fmla="*/ 121146 w 304130"/>
                    <a:gd name="connsiteY5" fmla="*/ 773624 h 804256"/>
                    <a:gd name="connsiteX6" fmla="*/ 212475 w 304130"/>
                    <a:gd name="connsiteY6" fmla="*/ 367969 h 804256"/>
                    <a:gd name="connsiteX7" fmla="*/ 223825 w 304130"/>
                    <a:gd name="connsiteY7" fmla="*/ 340728 h 804256"/>
                    <a:gd name="connsiteX8" fmla="*/ 117653 w 304130"/>
                    <a:gd name="connsiteY8" fmla="*/ 212553 h 804256"/>
                    <a:gd name="connsiteX9" fmla="*/ 288960 w 304130"/>
                    <a:gd name="connsiteY9" fmla="*/ 31816 h 804256"/>
                    <a:gd name="connsiteX10" fmla="*/ 288786 w 304130"/>
                    <a:gd name="connsiteY10" fmla="*/ 34 h 804256"/>
                    <a:gd name="connsiteX11" fmla="*/ 288786 w 304130"/>
                    <a:gd name="connsiteY11" fmla="*/ 34 h 804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04130" h="804256">
                      <a:moveTo>
                        <a:pt x="288786" y="34"/>
                      </a:moveTo>
                      <a:cubicBezTo>
                        <a:pt x="193440" y="5797"/>
                        <a:pt x="117653" y="60978"/>
                        <a:pt x="87443" y="151609"/>
                      </a:cubicBezTo>
                      <a:cubicBezTo>
                        <a:pt x="57407" y="241192"/>
                        <a:pt x="145942" y="309295"/>
                        <a:pt x="201124" y="363429"/>
                      </a:cubicBezTo>
                      <a:cubicBezTo>
                        <a:pt x="204966" y="354349"/>
                        <a:pt x="208633" y="345268"/>
                        <a:pt x="212475" y="336188"/>
                      </a:cubicBezTo>
                      <a:cubicBezTo>
                        <a:pt x="-18031" y="360111"/>
                        <a:pt x="-71990" y="672166"/>
                        <a:pt x="105080" y="801214"/>
                      </a:cubicBezTo>
                      <a:cubicBezTo>
                        <a:pt x="121670" y="813438"/>
                        <a:pt x="137560" y="785673"/>
                        <a:pt x="121146" y="773624"/>
                      </a:cubicBezTo>
                      <a:cubicBezTo>
                        <a:pt x="-29556" y="663784"/>
                        <a:pt x="14100" y="388575"/>
                        <a:pt x="212475" y="367969"/>
                      </a:cubicBezTo>
                      <a:cubicBezTo>
                        <a:pt x="225571" y="366572"/>
                        <a:pt x="234477" y="351380"/>
                        <a:pt x="223825" y="340728"/>
                      </a:cubicBezTo>
                      <a:cubicBezTo>
                        <a:pt x="184709" y="302310"/>
                        <a:pt x="136338" y="265988"/>
                        <a:pt x="117653" y="212553"/>
                      </a:cubicBezTo>
                      <a:cubicBezTo>
                        <a:pt x="83427" y="114065"/>
                        <a:pt x="208633" y="36706"/>
                        <a:pt x="288960" y="31816"/>
                      </a:cubicBezTo>
                      <a:cubicBezTo>
                        <a:pt x="309217" y="30594"/>
                        <a:pt x="309217" y="-1188"/>
                        <a:pt x="288786" y="34"/>
                      </a:cubicBezTo>
                      <a:lnTo>
                        <a:pt x="288786" y="34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3C66B1DF-88F0-438B-95FB-A2FF4772A5A4}"/>
                    </a:ext>
                  </a:extLst>
                </p:cNvPr>
                <p:cNvSpPr/>
                <p:nvPr/>
              </p:nvSpPr>
              <p:spPr>
                <a:xfrm>
                  <a:off x="299494" y="3717343"/>
                  <a:ext cx="92065" cy="314134"/>
                </a:xfrm>
                <a:custGeom>
                  <a:avLst/>
                  <a:gdLst>
                    <a:gd name="connsiteX0" fmla="*/ 46961 w 92065"/>
                    <a:gd name="connsiteY0" fmla="*/ 7533 h 314134"/>
                    <a:gd name="connsiteX1" fmla="*/ 64773 w 92065"/>
                    <a:gd name="connsiteY1" fmla="*/ 309460 h 314134"/>
                    <a:gd name="connsiteX2" fmla="*/ 87299 w 92065"/>
                    <a:gd name="connsiteY2" fmla="*/ 286933 h 314134"/>
                    <a:gd name="connsiteX3" fmla="*/ 74552 w 92065"/>
                    <a:gd name="connsiteY3" fmla="*/ 23598 h 314134"/>
                    <a:gd name="connsiteX4" fmla="*/ 46961 w 92065"/>
                    <a:gd name="connsiteY4" fmla="*/ 7533 h 314134"/>
                    <a:gd name="connsiteX5" fmla="*/ 46961 w 92065"/>
                    <a:gd name="connsiteY5" fmla="*/ 7533 h 314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065" h="314134">
                      <a:moveTo>
                        <a:pt x="46961" y="7533"/>
                      </a:moveTo>
                      <a:cubicBezTo>
                        <a:pt x="-15031" y="106196"/>
                        <a:pt x="-22016" y="223719"/>
                        <a:pt x="64773" y="309460"/>
                      </a:cubicBezTo>
                      <a:cubicBezTo>
                        <a:pt x="79441" y="323954"/>
                        <a:pt x="101968" y="301427"/>
                        <a:pt x="87299" y="286933"/>
                      </a:cubicBezTo>
                      <a:cubicBezTo>
                        <a:pt x="10290" y="210797"/>
                        <a:pt x="20243" y="110038"/>
                        <a:pt x="74552" y="23598"/>
                      </a:cubicBezTo>
                      <a:cubicBezTo>
                        <a:pt x="85553" y="6136"/>
                        <a:pt x="57962" y="-9929"/>
                        <a:pt x="46961" y="7533"/>
                      </a:cubicBezTo>
                      <a:lnTo>
                        <a:pt x="46961" y="7533"/>
                      </a:lnTo>
                      <a:close/>
                    </a:path>
                  </a:pathLst>
                </a:custGeom>
                <a:solidFill>
                  <a:srgbClr val="0E514A"/>
                </a:solidFill>
                <a:ln w="174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th-TH"/>
                </a:p>
              </p:txBody>
            </p:sp>
          </p:grpSp>
        </p:grpSp>
      </p:grpSp>
      <p:pic>
        <p:nvPicPr>
          <p:cNvPr id="164" name="Graphic 163">
            <a:extLst>
              <a:ext uri="{FF2B5EF4-FFF2-40B4-BE49-F238E27FC236}">
                <a16:creationId xmlns:a16="http://schemas.microsoft.com/office/drawing/2014/main" id="{6F5B0D37-B469-4EC7-A4E3-7298B6127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1966" y="3090497"/>
            <a:ext cx="1583574" cy="135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70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C4014E4-167B-4C73-A98C-7B95245E9A5F}"/>
              </a:ext>
            </a:extLst>
          </p:cNvPr>
          <p:cNvGrpSpPr/>
          <p:nvPr/>
        </p:nvGrpSpPr>
        <p:grpSpPr>
          <a:xfrm>
            <a:off x="487680" y="-1638301"/>
            <a:ext cx="7970520" cy="9753600"/>
            <a:chOff x="487680" y="-1638301"/>
            <a:chExt cx="7970520" cy="9753600"/>
          </a:xfrm>
        </p:grpSpPr>
        <p:sp>
          <p:nvSpPr>
            <p:cNvPr id="2" name="Block Arc 1">
              <a:extLst>
                <a:ext uri="{FF2B5EF4-FFF2-40B4-BE49-F238E27FC236}">
                  <a16:creationId xmlns:a16="http://schemas.microsoft.com/office/drawing/2014/main" id="{E3E2CDF3-B908-4CA4-B6BC-8EB44C9AC679}"/>
                </a:ext>
              </a:extLst>
            </p:cNvPr>
            <p:cNvSpPr/>
            <p:nvPr/>
          </p:nvSpPr>
          <p:spPr>
            <a:xfrm rot="5400000">
              <a:off x="-1706880" y="1508759"/>
              <a:ext cx="9753600" cy="3459480"/>
            </a:xfrm>
            <a:prstGeom prst="blockArc">
              <a:avLst>
                <a:gd name="adj1" fmla="val 10800000"/>
                <a:gd name="adj2" fmla="val 11526"/>
                <a:gd name="adj3" fmla="val 95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AE77EB3-6CC0-451D-9292-1DF0FECF356E}"/>
                </a:ext>
              </a:extLst>
            </p:cNvPr>
            <p:cNvSpPr/>
            <p:nvPr/>
          </p:nvSpPr>
          <p:spPr>
            <a:xfrm>
              <a:off x="487680" y="662940"/>
              <a:ext cx="7970520" cy="5448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C6F6FB7-2154-419B-8085-C1AE400FF4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799" y="1581151"/>
            <a:ext cx="7854645" cy="8252460"/>
          </a:xfrm>
          <a:prstGeom prst="rect">
            <a:avLst/>
          </a:prstGeom>
        </p:spPr>
      </p:pic>
      <p:pic>
        <p:nvPicPr>
          <p:cNvPr id="8" name="k loi">
            <a:hlinkClick r:id="" action="ppaction://media"/>
            <a:extLst>
              <a:ext uri="{FF2B5EF4-FFF2-40B4-BE49-F238E27FC236}">
                <a16:creationId xmlns:a16="http://schemas.microsoft.com/office/drawing/2014/main" id="{81283F75-8F30-4FD6-8FD5-193CBAA790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123" y="952500"/>
            <a:ext cx="7461272" cy="4895849"/>
          </a:xfrm>
          <a:prstGeom prst="roundRect">
            <a:avLst>
              <a:gd name="adj" fmla="val 4216"/>
            </a:avLst>
          </a:prstGeom>
        </p:spPr>
      </p:pic>
    </p:spTree>
    <p:extLst>
      <p:ext uri="{BB962C8B-B14F-4D97-AF65-F5344CB8AC3E}">
        <p14:creationId xmlns:p14="http://schemas.microsoft.com/office/powerpoint/2010/main" val="2133116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47A9D5-CE11-4359-B292-F237302D4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4423" l="10000" r="90000">
                        <a14:foregroundMark x1="62889" y1="2500" x2="62889" y2="2500"/>
                        <a14:foregroundMark x1="58333" y1="94423" x2="58333" y2="94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006" y="-876993"/>
            <a:ext cx="5136338" cy="7993676"/>
          </a:xfrm>
          <a:prstGeom prst="rect">
            <a:avLst/>
          </a:prstGeom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7957" y="416366"/>
            <a:ext cx="2527141" cy="11761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9059" y="351561"/>
            <a:ext cx="2177148" cy="1013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4109" descr="封面2">
            <a:extLst>
              <a:ext uri="{FF2B5EF4-FFF2-40B4-BE49-F238E27FC236}">
                <a16:creationId xmlns:a16="http://schemas.microsoft.com/office/drawing/2014/main" id="{7DFCCBE9-4E1B-48A3-90BC-969D79A638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649" y="4797865"/>
            <a:ext cx="2974628" cy="20187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95AEE2-F556-4894-A0C4-FE2F7718B3A8}"/>
              </a:ext>
            </a:extLst>
          </p:cNvPr>
          <p:cNvSpPr txBox="1"/>
          <p:nvPr/>
        </p:nvSpPr>
        <p:spPr>
          <a:xfrm>
            <a:off x="3688459" y="2060135"/>
            <a:ext cx="2680744" cy="1528465"/>
          </a:xfrm>
          <a:prstGeom prst="rightArrow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 gió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1BE8E2-EB3B-456F-95E6-013D112AE466}"/>
              </a:ext>
            </a:extLst>
          </p:cNvPr>
          <p:cNvSpPr txBox="1"/>
          <p:nvPr/>
        </p:nvSpPr>
        <p:spPr>
          <a:xfrm>
            <a:off x="3757266" y="4797865"/>
            <a:ext cx="2693648" cy="1528465"/>
          </a:xfrm>
          <a:prstGeom prst="rightArrow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tràn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2015DA-6302-4AFF-AF06-DFDA07500B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79" y="4343218"/>
            <a:ext cx="3854643" cy="241492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0260FC-4E06-47C0-A24B-FF7874CBA8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56" y="1468443"/>
            <a:ext cx="3854643" cy="254901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50FA54B-660D-4993-87CB-D29CE6F075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6722"/>
            <a:ext cx="12192000" cy="2741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3B45A6-80DE-4EF9-8D25-C0CD7784C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574" y="574372"/>
            <a:ext cx="9924875" cy="4913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D28205-DC58-41EF-AC4D-58E7AF6464B5}"/>
              </a:ext>
            </a:extLst>
          </p:cNvPr>
          <p:cNvSpPr txBox="1"/>
          <p:nvPr/>
        </p:nvSpPr>
        <p:spPr>
          <a:xfrm>
            <a:off x="3676650" y="1657889"/>
            <a:ext cx="56909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3730980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FBAB853-D5D4-48A1-AC3C-9D3854047B93}"/>
              </a:ext>
            </a:extLst>
          </p:cNvPr>
          <p:cNvSpPr txBox="1"/>
          <p:nvPr/>
        </p:nvSpPr>
        <p:spPr>
          <a:xfrm>
            <a:off x="5197212" y="1209787"/>
            <a:ext cx="3359059" cy="1283910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 ngủ ở đâu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B6CEF7CB-C015-42A4-B63D-DA241C8DED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6090"/>
            <a:ext cx="12192000" cy="2741910"/>
          </a:xfrm>
          <a:prstGeom prst="rect">
            <a:avLst/>
          </a:prstGeom>
        </p:spPr>
      </p:pic>
      <p:pic>
        <p:nvPicPr>
          <p:cNvPr id="2" name="图片 30">
            <a:extLst>
              <a:ext uri="{FF2B5EF4-FFF2-40B4-BE49-F238E27FC236}">
                <a16:creationId xmlns:a16="http://schemas.microsoft.com/office/drawing/2014/main" id="{DEC21A26-3D25-4A44-BEA6-2015B8CD88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046" y="0"/>
            <a:ext cx="447675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4556E8-A2E1-495B-97C6-915CF1EC881A}"/>
              </a:ext>
            </a:extLst>
          </p:cNvPr>
          <p:cNvSpPr txBox="1"/>
          <p:nvPr/>
        </p:nvSpPr>
        <p:spPr>
          <a:xfrm>
            <a:off x="1028700" y="2724150"/>
            <a:ext cx="2438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được nghe bài thơ gì?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B6E4E7E-A961-44B9-8C01-2EF01D1D2F01}"/>
              </a:ext>
            </a:extLst>
          </p:cNvPr>
          <p:cNvSpPr>
            <a:spLocks noChangeAspect="1"/>
          </p:cNvSpPr>
          <p:nvPr/>
        </p:nvSpPr>
        <p:spPr>
          <a:xfrm>
            <a:off x="8556271" y="270687"/>
            <a:ext cx="3235686" cy="2550632"/>
          </a:xfrm>
          <a:custGeom>
            <a:avLst/>
            <a:gdLst>
              <a:gd name="connsiteX0" fmla="*/ 0 w 4953000"/>
              <a:gd name="connsiteY0" fmla="*/ 3277890 h 3277890"/>
              <a:gd name="connsiteX1" fmla="*/ 2476500 w 4953000"/>
              <a:gd name="connsiteY1" fmla="*/ 0 h 3277890"/>
              <a:gd name="connsiteX2" fmla="*/ 4953000 w 4953000"/>
              <a:gd name="connsiteY2" fmla="*/ 3277890 h 3277890"/>
              <a:gd name="connsiteX3" fmla="*/ 0 w 4953000"/>
              <a:gd name="connsiteY3" fmla="*/ 3277890 h 3277890"/>
              <a:gd name="connsiteX0" fmla="*/ 0 w 4953000"/>
              <a:gd name="connsiteY0" fmla="*/ 3280398 h 3280398"/>
              <a:gd name="connsiteX1" fmla="*/ 2476500 w 4953000"/>
              <a:gd name="connsiteY1" fmla="*/ 2508 h 3280398"/>
              <a:gd name="connsiteX2" fmla="*/ 4953000 w 4953000"/>
              <a:gd name="connsiteY2" fmla="*/ 3280398 h 3280398"/>
              <a:gd name="connsiteX3" fmla="*/ 0 w 4953000"/>
              <a:gd name="connsiteY3" fmla="*/ 3280398 h 3280398"/>
              <a:gd name="connsiteX0" fmla="*/ 0 w 4953000"/>
              <a:gd name="connsiteY0" fmla="*/ 3280398 h 3280398"/>
              <a:gd name="connsiteX1" fmla="*/ 2476500 w 4953000"/>
              <a:gd name="connsiteY1" fmla="*/ 2508 h 3280398"/>
              <a:gd name="connsiteX2" fmla="*/ 4953000 w 4953000"/>
              <a:gd name="connsiteY2" fmla="*/ 3280398 h 3280398"/>
              <a:gd name="connsiteX3" fmla="*/ 0 w 4953000"/>
              <a:gd name="connsiteY3" fmla="*/ 3280398 h 3280398"/>
              <a:gd name="connsiteX0" fmla="*/ 244190 w 5197190"/>
              <a:gd name="connsiteY0" fmla="*/ 3280398 h 3280398"/>
              <a:gd name="connsiteX1" fmla="*/ 2720690 w 5197190"/>
              <a:gd name="connsiteY1" fmla="*/ 2508 h 3280398"/>
              <a:gd name="connsiteX2" fmla="*/ 5197190 w 5197190"/>
              <a:gd name="connsiteY2" fmla="*/ 3280398 h 3280398"/>
              <a:gd name="connsiteX3" fmla="*/ 244190 w 5197190"/>
              <a:gd name="connsiteY3" fmla="*/ 3280398 h 3280398"/>
              <a:gd name="connsiteX0" fmla="*/ 244190 w 5197190"/>
              <a:gd name="connsiteY0" fmla="*/ 3280398 h 3822264"/>
              <a:gd name="connsiteX1" fmla="*/ 2720690 w 5197190"/>
              <a:gd name="connsiteY1" fmla="*/ 2508 h 3822264"/>
              <a:gd name="connsiteX2" fmla="*/ 5197190 w 5197190"/>
              <a:gd name="connsiteY2" fmla="*/ 3280398 h 3822264"/>
              <a:gd name="connsiteX3" fmla="*/ 244190 w 5197190"/>
              <a:gd name="connsiteY3" fmla="*/ 3280398 h 3822264"/>
              <a:gd name="connsiteX0" fmla="*/ 244190 w 5518314"/>
              <a:gd name="connsiteY0" fmla="*/ 3279598 h 3821464"/>
              <a:gd name="connsiteX1" fmla="*/ 2720690 w 5518314"/>
              <a:gd name="connsiteY1" fmla="*/ 1708 h 3821464"/>
              <a:gd name="connsiteX2" fmla="*/ 5197190 w 5518314"/>
              <a:gd name="connsiteY2" fmla="*/ 3279598 h 3821464"/>
              <a:gd name="connsiteX3" fmla="*/ 244190 w 5518314"/>
              <a:gd name="connsiteY3" fmla="*/ 3279598 h 3821464"/>
              <a:gd name="connsiteX0" fmla="*/ 244190 w 5536402"/>
              <a:gd name="connsiteY0" fmla="*/ 3277890 h 3819756"/>
              <a:gd name="connsiteX1" fmla="*/ 2720690 w 5536402"/>
              <a:gd name="connsiteY1" fmla="*/ 0 h 3819756"/>
              <a:gd name="connsiteX2" fmla="*/ 5197190 w 5536402"/>
              <a:gd name="connsiteY2" fmla="*/ 3277890 h 3819756"/>
              <a:gd name="connsiteX3" fmla="*/ 244190 w 5536402"/>
              <a:gd name="connsiteY3" fmla="*/ 3277890 h 3819756"/>
              <a:gd name="connsiteX0" fmla="*/ 244190 w 5536402"/>
              <a:gd name="connsiteY0" fmla="*/ 3277890 h 4088659"/>
              <a:gd name="connsiteX1" fmla="*/ 2720690 w 5536402"/>
              <a:gd name="connsiteY1" fmla="*/ 0 h 4088659"/>
              <a:gd name="connsiteX2" fmla="*/ 5197190 w 5536402"/>
              <a:gd name="connsiteY2" fmla="*/ 3277890 h 4088659"/>
              <a:gd name="connsiteX3" fmla="*/ 244190 w 5536402"/>
              <a:gd name="connsiteY3" fmla="*/ 3277890 h 4088659"/>
              <a:gd name="connsiteX0" fmla="*/ 244190 w 5635732"/>
              <a:gd name="connsiteY0" fmla="*/ 3277890 h 4190684"/>
              <a:gd name="connsiteX1" fmla="*/ 2720690 w 5635732"/>
              <a:gd name="connsiteY1" fmla="*/ 0 h 4190684"/>
              <a:gd name="connsiteX2" fmla="*/ 5311490 w 5635732"/>
              <a:gd name="connsiteY2" fmla="*/ 3487440 h 4190684"/>
              <a:gd name="connsiteX3" fmla="*/ 244190 w 5635732"/>
              <a:gd name="connsiteY3" fmla="*/ 3277890 h 4190684"/>
              <a:gd name="connsiteX0" fmla="*/ 244190 w 5545103"/>
              <a:gd name="connsiteY0" fmla="*/ 3277890 h 4190684"/>
              <a:gd name="connsiteX1" fmla="*/ 2720690 w 5545103"/>
              <a:gd name="connsiteY1" fmla="*/ 0 h 4190684"/>
              <a:gd name="connsiteX2" fmla="*/ 5311490 w 5545103"/>
              <a:gd name="connsiteY2" fmla="*/ 3487440 h 4190684"/>
              <a:gd name="connsiteX3" fmla="*/ 244190 w 5545103"/>
              <a:gd name="connsiteY3" fmla="*/ 3277890 h 4190684"/>
              <a:gd name="connsiteX0" fmla="*/ 244190 w 5506047"/>
              <a:gd name="connsiteY0" fmla="*/ 3277890 h 4190684"/>
              <a:gd name="connsiteX1" fmla="*/ 2720690 w 5506047"/>
              <a:gd name="connsiteY1" fmla="*/ 0 h 4190684"/>
              <a:gd name="connsiteX2" fmla="*/ 5311490 w 5506047"/>
              <a:gd name="connsiteY2" fmla="*/ 3487440 h 4190684"/>
              <a:gd name="connsiteX3" fmla="*/ 244190 w 5506047"/>
              <a:gd name="connsiteY3" fmla="*/ 3277890 h 4190684"/>
              <a:gd name="connsiteX0" fmla="*/ 244190 w 5486895"/>
              <a:gd name="connsiteY0" fmla="*/ 3277890 h 4190684"/>
              <a:gd name="connsiteX1" fmla="*/ 2720690 w 5486895"/>
              <a:gd name="connsiteY1" fmla="*/ 0 h 4190684"/>
              <a:gd name="connsiteX2" fmla="*/ 5311490 w 5486895"/>
              <a:gd name="connsiteY2" fmla="*/ 3487440 h 4190684"/>
              <a:gd name="connsiteX3" fmla="*/ 244190 w 5486895"/>
              <a:gd name="connsiteY3" fmla="*/ 3277890 h 4190684"/>
              <a:gd name="connsiteX0" fmla="*/ 244190 w 5766533"/>
              <a:gd name="connsiteY0" fmla="*/ 3277890 h 4448462"/>
              <a:gd name="connsiteX1" fmla="*/ 2720690 w 5766533"/>
              <a:gd name="connsiteY1" fmla="*/ 0 h 4448462"/>
              <a:gd name="connsiteX2" fmla="*/ 5616298 w 5766533"/>
              <a:gd name="connsiteY2" fmla="*/ 3919251 h 4448462"/>
              <a:gd name="connsiteX3" fmla="*/ 244190 w 5766533"/>
              <a:gd name="connsiteY3" fmla="*/ 3277890 h 4448462"/>
              <a:gd name="connsiteX0" fmla="*/ 244190 w 5532994"/>
              <a:gd name="connsiteY0" fmla="*/ 3277890 h 4304206"/>
              <a:gd name="connsiteX1" fmla="*/ 2720690 w 5532994"/>
              <a:gd name="connsiteY1" fmla="*/ 0 h 4304206"/>
              <a:gd name="connsiteX2" fmla="*/ 5362292 w 5532994"/>
              <a:gd name="connsiteY2" fmla="*/ 3690646 h 4304206"/>
              <a:gd name="connsiteX3" fmla="*/ 244190 w 5532994"/>
              <a:gd name="connsiteY3" fmla="*/ 3277890 h 4304206"/>
              <a:gd name="connsiteX0" fmla="*/ 244190 w 5600278"/>
              <a:gd name="connsiteY0" fmla="*/ 3277890 h 4304207"/>
              <a:gd name="connsiteX1" fmla="*/ 2720690 w 5600278"/>
              <a:gd name="connsiteY1" fmla="*/ 0 h 4304207"/>
              <a:gd name="connsiteX2" fmla="*/ 5362292 w 5600278"/>
              <a:gd name="connsiteY2" fmla="*/ 3690646 h 4304207"/>
              <a:gd name="connsiteX3" fmla="*/ 244190 w 5600278"/>
              <a:gd name="connsiteY3" fmla="*/ 3277890 h 4304207"/>
              <a:gd name="connsiteX0" fmla="*/ 247495 w 5603585"/>
              <a:gd name="connsiteY0" fmla="*/ 3277890 h 4304207"/>
              <a:gd name="connsiteX1" fmla="*/ 2723995 w 5603585"/>
              <a:gd name="connsiteY1" fmla="*/ 0 h 4304207"/>
              <a:gd name="connsiteX2" fmla="*/ 5365597 w 5603585"/>
              <a:gd name="connsiteY2" fmla="*/ 3690646 h 4304207"/>
              <a:gd name="connsiteX3" fmla="*/ 247495 w 5603585"/>
              <a:gd name="connsiteY3" fmla="*/ 3277890 h 4304207"/>
              <a:gd name="connsiteX0" fmla="*/ -1 w 5356088"/>
              <a:gd name="connsiteY0" fmla="*/ 3277890 h 4304207"/>
              <a:gd name="connsiteX1" fmla="*/ 2476499 w 5356088"/>
              <a:gd name="connsiteY1" fmla="*/ 0 h 4304207"/>
              <a:gd name="connsiteX2" fmla="*/ 5118101 w 5356088"/>
              <a:gd name="connsiteY2" fmla="*/ 3690646 h 4304207"/>
              <a:gd name="connsiteX3" fmla="*/ -1 w 5356088"/>
              <a:gd name="connsiteY3" fmla="*/ 3277890 h 4304207"/>
              <a:gd name="connsiteX0" fmla="*/ 0 w 5584695"/>
              <a:gd name="connsiteY0" fmla="*/ 3354093 h 4336164"/>
              <a:gd name="connsiteX1" fmla="*/ 2705106 w 5584695"/>
              <a:gd name="connsiteY1" fmla="*/ 0 h 4336164"/>
              <a:gd name="connsiteX2" fmla="*/ 5346708 w 5584695"/>
              <a:gd name="connsiteY2" fmla="*/ 3690646 h 4336164"/>
              <a:gd name="connsiteX3" fmla="*/ 0 w 5584695"/>
              <a:gd name="connsiteY3" fmla="*/ 3354093 h 4336164"/>
              <a:gd name="connsiteX0" fmla="*/ 6161 w 5590856"/>
              <a:gd name="connsiteY0" fmla="*/ 3354093 h 4407170"/>
              <a:gd name="connsiteX1" fmla="*/ 2711267 w 5590856"/>
              <a:gd name="connsiteY1" fmla="*/ 0 h 4407170"/>
              <a:gd name="connsiteX2" fmla="*/ 5352869 w 5590856"/>
              <a:gd name="connsiteY2" fmla="*/ 3690646 h 4407170"/>
              <a:gd name="connsiteX3" fmla="*/ 6161 w 5590856"/>
              <a:gd name="connsiteY3" fmla="*/ 3354093 h 4407170"/>
              <a:gd name="connsiteX0" fmla="*/ 6162 w 5590857"/>
              <a:gd name="connsiteY0" fmla="*/ 3354093 h 4407170"/>
              <a:gd name="connsiteX1" fmla="*/ 2711268 w 5590857"/>
              <a:gd name="connsiteY1" fmla="*/ 0 h 4407170"/>
              <a:gd name="connsiteX2" fmla="*/ 5352870 w 5590857"/>
              <a:gd name="connsiteY2" fmla="*/ 3690646 h 4407170"/>
              <a:gd name="connsiteX3" fmla="*/ 6162 w 5590857"/>
              <a:gd name="connsiteY3" fmla="*/ 3354093 h 440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0857" h="4407170">
                <a:moveTo>
                  <a:pt x="6162" y="3354093"/>
                </a:moveTo>
                <a:cubicBezTo>
                  <a:pt x="241135" y="1880456"/>
                  <a:pt x="241118" y="419524"/>
                  <a:pt x="2711268" y="0"/>
                </a:cubicBezTo>
                <a:cubicBezTo>
                  <a:pt x="4851218" y="102030"/>
                  <a:pt x="6152971" y="2877409"/>
                  <a:pt x="5352870" y="3690646"/>
                </a:cubicBezTo>
                <a:cubicBezTo>
                  <a:pt x="3816170" y="4624096"/>
                  <a:pt x="-178029" y="4776498"/>
                  <a:pt x="6162" y="3354093"/>
                </a:cubicBezTo>
                <a:close/>
              </a:path>
            </a:pathLst>
          </a:custGeom>
          <a:blipFill dpi="0" rotWithShape="0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63" r="-906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8">
            <a:extLst>
              <a:ext uri="{FF2B5EF4-FFF2-40B4-BE49-F238E27FC236}">
                <a16:creationId xmlns:a16="http://schemas.microsoft.com/office/drawing/2014/main" id="{968E75E8-900A-4BE2-AA5E-AA9A51CAE970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8317828" y="3429000"/>
            <a:ext cx="3076754" cy="2425349"/>
          </a:xfrm>
          <a:custGeom>
            <a:avLst/>
            <a:gdLst>
              <a:gd name="connsiteX0" fmla="*/ 0 w 4953000"/>
              <a:gd name="connsiteY0" fmla="*/ 3277890 h 3277890"/>
              <a:gd name="connsiteX1" fmla="*/ 2476500 w 4953000"/>
              <a:gd name="connsiteY1" fmla="*/ 0 h 3277890"/>
              <a:gd name="connsiteX2" fmla="*/ 4953000 w 4953000"/>
              <a:gd name="connsiteY2" fmla="*/ 3277890 h 3277890"/>
              <a:gd name="connsiteX3" fmla="*/ 0 w 4953000"/>
              <a:gd name="connsiteY3" fmla="*/ 3277890 h 3277890"/>
              <a:gd name="connsiteX0" fmla="*/ 0 w 4953000"/>
              <a:gd name="connsiteY0" fmla="*/ 3280398 h 3280398"/>
              <a:gd name="connsiteX1" fmla="*/ 2476500 w 4953000"/>
              <a:gd name="connsiteY1" fmla="*/ 2508 h 3280398"/>
              <a:gd name="connsiteX2" fmla="*/ 4953000 w 4953000"/>
              <a:gd name="connsiteY2" fmla="*/ 3280398 h 3280398"/>
              <a:gd name="connsiteX3" fmla="*/ 0 w 4953000"/>
              <a:gd name="connsiteY3" fmla="*/ 3280398 h 3280398"/>
              <a:gd name="connsiteX0" fmla="*/ 0 w 4953000"/>
              <a:gd name="connsiteY0" fmla="*/ 3280398 h 3280398"/>
              <a:gd name="connsiteX1" fmla="*/ 2476500 w 4953000"/>
              <a:gd name="connsiteY1" fmla="*/ 2508 h 3280398"/>
              <a:gd name="connsiteX2" fmla="*/ 4953000 w 4953000"/>
              <a:gd name="connsiteY2" fmla="*/ 3280398 h 3280398"/>
              <a:gd name="connsiteX3" fmla="*/ 0 w 4953000"/>
              <a:gd name="connsiteY3" fmla="*/ 3280398 h 3280398"/>
              <a:gd name="connsiteX0" fmla="*/ 244190 w 5197190"/>
              <a:gd name="connsiteY0" fmla="*/ 3280398 h 3280398"/>
              <a:gd name="connsiteX1" fmla="*/ 2720690 w 5197190"/>
              <a:gd name="connsiteY1" fmla="*/ 2508 h 3280398"/>
              <a:gd name="connsiteX2" fmla="*/ 5197190 w 5197190"/>
              <a:gd name="connsiteY2" fmla="*/ 3280398 h 3280398"/>
              <a:gd name="connsiteX3" fmla="*/ 244190 w 5197190"/>
              <a:gd name="connsiteY3" fmla="*/ 3280398 h 3280398"/>
              <a:gd name="connsiteX0" fmla="*/ 244190 w 5197190"/>
              <a:gd name="connsiteY0" fmla="*/ 3280398 h 3822264"/>
              <a:gd name="connsiteX1" fmla="*/ 2720690 w 5197190"/>
              <a:gd name="connsiteY1" fmla="*/ 2508 h 3822264"/>
              <a:gd name="connsiteX2" fmla="*/ 5197190 w 5197190"/>
              <a:gd name="connsiteY2" fmla="*/ 3280398 h 3822264"/>
              <a:gd name="connsiteX3" fmla="*/ 244190 w 5197190"/>
              <a:gd name="connsiteY3" fmla="*/ 3280398 h 3822264"/>
              <a:gd name="connsiteX0" fmla="*/ 244190 w 5518314"/>
              <a:gd name="connsiteY0" fmla="*/ 3279598 h 3821464"/>
              <a:gd name="connsiteX1" fmla="*/ 2720690 w 5518314"/>
              <a:gd name="connsiteY1" fmla="*/ 1708 h 3821464"/>
              <a:gd name="connsiteX2" fmla="*/ 5197190 w 5518314"/>
              <a:gd name="connsiteY2" fmla="*/ 3279598 h 3821464"/>
              <a:gd name="connsiteX3" fmla="*/ 244190 w 5518314"/>
              <a:gd name="connsiteY3" fmla="*/ 3279598 h 3821464"/>
              <a:gd name="connsiteX0" fmla="*/ 244190 w 5536402"/>
              <a:gd name="connsiteY0" fmla="*/ 3277890 h 3819756"/>
              <a:gd name="connsiteX1" fmla="*/ 2720690 w 5536402"/>
              <a:gd name="connsiteY1" fmla="*/ 0 h 3819756"/>
              <a:gd name="connsiteX2" fmla="*/ 5197190 w 5536402"/>
              <a:gd name="connsiteY2" fmla="*/ 3277890 h 3819756"/>
              <a:gd name="connsiteX3" fmla="*/ 244190 w 5536402"/>
              <a:gd name="connsiteY3" fmla="*/ 3277890 h 3819756"/>
              <a:gd name="connsiteX0" fmla="*/ 244190 w 5536402"/>
              <a:gd name="connsiteY0" fmla="*/ 3277890 h 4088659"/>
              <a:gd name="connsiteX1" fmla="*/ 2720690 w 5536402"/>
              <a:gd name="connsiteY1" fmla="*/ 0 h 4088659"/>
              <a:gd name="connsiteX2" fmla="*/ 5197190 w 5536402"/>
              <a:gd name="connsiteY2" fmla="*/ 3277890 h 4088659"/>
              <a:gd name="connsiteX3" fmla="*/ 244190 w 5536402"/>
              <a:gd name="connsiteY3" fmla="*/ 3277890 h 4088659"/>
              <a:gd name="connsiteX0" fmla="*/ 244190 w 5635732"/>
              <a:gd name="connsiteY0" fmla="*/ 3277890 h 4190684"/>
              <a:gd name="connsiteX1" fmla="*/ 2720690 w 5635732"/>
              <a:gd name="connsiteY1" fmla="*/ 0 h 4190684"/>
              <a:gd name="connsiteX2" fmla="*/ 5311490 w 5635732"/>
              <a:gd name="connsiteY2" fmla="*/ 3487440 h 4190684"/>
              <a:gd name="connsiteX3" fmla="*/ 244190 w 5635732"/>
              <a:gd name="connsiteY3" fmla="*/ 3277890 h 4190684"/>
              <a:gd name="connsiteX0" fmla="*/ 244190 w 5545103"/>
              <a:gd name="connsiteY0" fmla="*/ 3277890 h 4190684"/>
              <a:gd name="connsiteX1" fmla="*/ 2720690 w 5545103"/>
              <a:gd name="connsiteY1" fmla="*/ 0 h 4190684"/>
              <a:gd name="connsiteX2" fmla="*/ 5311490 w 5545103"/>
              <a:gd name="connsiteY2" fmla="*/ 3487440 h 4190684"/>
              <a:gd name="connsiteX3" fmla="*/ 244190 w 5545103"/>
              <a:gd name="connsiteY3" fmla="*/ 3277890 h 4190684"/>
              <a:gd name="connsiteX0" fmla="*/ 244190 w 5506047"/>
              <a:gd name="connsiteY0" fmla="*/ 3277890 h 4190684"/>
              <a:gd name="connsiteX1" fmla="*/ 2720690 w 5506047"/>
              <a:gd name="connsiteY1" fmla="*/ 0 h 4190684"/>
              <a:gd name="connsiteX2" fmla="*/ 5311490 w 5506047"/>
              <a:gd name="connsiteY2" fmla="*/ 3487440 h 4190684"/>
              <a:gd name="connsiteX3" fmla="*/ 244190 w 5506047"/>
              <a:gd name="connsiteY3" fmla="*/ 3277890 h 4190684"/>
              <a:gd name="connsiteX0" fmla="*/ 244190 w 5486895"/>
              <a:gd name="connsiteY0" fmla="*/ 3277890 h 4190684"/>
              <a:gd name="connsiteX1" fmla="*/ 2720690 w 5486895"/>
              <a:gd name="connsiteY1" fmla="*/ 0 h 4190684"/>
              <a:gd name="connsiteX2" fmla="*/ 5311490 w 5486895"/>
              <a:gd name="connsiteY2" fmla="*/ 3487440 h 4190684"/>
              <a:gd name="connsiteX3" fmla="*/ 244190 w 5486895"/>
              <a:gd name="connsiteY3" fmla="*/ 3277890 h 4190684"/>
              <a:gd name="connsiteX0" fmla="*/ 244190 w 5766533"/>
              <a:gd name="connsiteY0" fmla="*/ 3277890 h 4448462"/>
              <a:gd name="connsiteX1" fmla="*/ 2720690 w 5766533"/>
              <a:gd name="connsiteY1" fmla="*/ 0 h 4448462"/>
              <a:gd name="connsiteX2" fmla="*/ 5616298 w 5766533"/>
              <a:gd name="connsiteY2" fmla="*/ 3919251 h 4448462"/>
              <a:gd name="connsiteX3" fmla="*/ 244190 w 5766533"/>
              <a:gd name="connsiteY3" fmla="*/ 3277890 h 4448462"/>
              <a:gd name="connsiteX0" fmla="*/ 244190 w 5532994"/>
              <a:gd name="connsiteY0" fmla="*/ 3277890 h 4304206"/>
              <a:gd name="connsiteX1" fmla="*/ 2720690 w 5532994"/>
              <a:gd name="connsiteY1" fmla="*/ 0 h 4304206"/>
              <a:gd name="connsiteX2" fmla="*/ 5362292 w 5532994"/>
              <a:gd name="connsiteY2" fmla="*/ 3690646 h 4304206"/>
              <a:gd name="connsiteX3" fmla="*/ 244190 w 5532994"/>
              <a:gd name="connsiteY3" fmla="*/ 3277890 h 4304206"/>
              <a:gd name="connsiteX0" fmla="*/ 244190 w 5600278"/>
              <a:gd name="connsiteY0" fmla="*/ 3277890 h 4304207"/>
              <a:gd name="connsiteX1" fmla="*/ 2720690 w 5600278"/>
              <a:gd name="connsiteY1" fmla="*/ 0 h 4304207"/>
              <a:gd name="connsiteX2" fmla="*/ 5362292 w 5600278"/>
              <a:gd name="connsiteY2" fmla="*/ 3690646 h 4304207"/>
              <a:gd name="connsiteX3" fmla="*/ 244190 w 5600278"/>
              <a:gd name="connsiteY3" fmla="*/ 3277890 h 4304207"/>
              <a:gd name="connsiteX0" fmla="*/ 247495 w 5603585"/>
              <a:gd name="connsiteY0" fmla="*/ 3277890 h 4304207"/>
              <a:gd name="connsiteX1" fmla="*/ 2723995 w 5603585"/>
              <a:gd name="connsiteY1" fmla="*/ 0 h 4304207"/>
              <a:gd name="connsiteX2" fmla="*/ 5365597 w 5603585"/>
              <a:gd name="connsiteY2" fmla="*/ 3690646 h 4304207"/>
              <a:gd name="connsiteX3" fmla="*/ 247495 w 5603585"/>
              <a:gd name="connsiteY3" fmla="*/ 3277890 h 4304207"/>
              <a:gd name="connsiteX0" fmla="*/ -1 w 5356088"/>
              <a:gd name="connsiteY0" fmla="*/ 3277890 h 4304207"/>
              <a:gd name="connsiteX1" fmla="*/ 2476499 w 5356088"/>
              <a:gd name="connsiteY1" fmla="*/ 0 h 4304207"/>
              <a:gd name="connsiteX2" fmla="*/ 5118101 w 5356088"/>
              <a:gd name="connsiteY2" fmla="*/ 3690646 h 4304207"/>
              <a:gd name="connsiteX3" fmla="*/ -1 w 5356088"/>
              <a:gd name="connsiteY3" fmla="*/ 3277890 h 4304207"/>
              <a:gd name="connsiteX0" fmla="*/ 0 w 5584695"/>
              <a:gd name="connsiteY0" fmla="*/ 3354093 h 4336164"/>
              <a:gd name="connsiteX1" fmla="*/ 2705106 w 5584695"/>
              <a:gd name="connsiteY1" fmla="*/ 0 h 4336164"/>
              <a:gd name="connsiteX2" fmla="*/ 5346708 w 5584695"/>
              <a:gd name="connsiteY2" fmla="*/ 3690646 h 4336164"/>
              <a:gd name="connsiteX3" fmla="*/ 0 w 5584695"/>
              <a:gd name="connsiteY3" fmla="*/ 3354093 h 4336164"/>
              <a:gd name="connsiteX0" fmla="*/ 6161 w 5590856"/>
              <a:gd name="connsiteY0" fmla="*/ 3354093 h 4407170"/>
              <a:gd name="connsiteX1" fmla="*/ 2711267 w 5590856"/>
              <a:gd name="connsiteY1" fmla="*/ 0 h 4407170"/>
              <a:gd name="connsiteX2" fmla="*/ 5352869 w 5590856"/>
              <a:gd name="connsiteY2" fmla="*/ 3690646 h 4407170"/>
              <a:gd name="connsiteX3" fmla="*/ 6161 w 5590856"/>
              <a:gd name="connsiteY3" fmla="*/ 3354093 h 4407170"/>
              <a:gd name="connsiteX0" fmla="*/ 6162 w 5590857"/>
              <a:gd name="connsiteY0" fmla="*/ 3354093 h 4407170"/>
              <a:gd name="connsiteX1" fmla="*/ 2711268 w 5590857"/>
              <a:gd name="connsiteY1" fmla="*/ 0 h 4407170"/>
              <a:gd name="connsiteX2" fmla="*/ 5352870 w 5590857"/>
              <a:gd name="connsiteY2" fmla="*/ 3690646 h 4407170"/>
              <a:gd name="connsiteX3" fmla="*/ 6162 w 5590857"/>
              <a:gd name="connsiteY3" fmla="*/ 3354093 h 440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90857" h="4407170">
                <a:moveTo>
                  <a:pt x="6162" y="3354093"/>
                </a:moveTo>
                <a:cubicBezTo>
                  <a:pt x="241135" y="1880456"/>
                  <a:pt x="241118" y="419524"/>
                  <a:pt x="2711268" y="0"/>
                </a:cubicBezTo>
                <a:cubicBezTo>
                  <a:pt x="4851218" y="102030"/>
                  <a:pt x="6152971" y="2877409"/>
                  <a:pt x="5352870" y="3690646"/>
                </a:cubicBezTo>
                <a:cubicBezTo>
                  <a:pt x="3816170" y="4624096"/>
                  <a:pt x="-178029" y="4776498"/>
                  <a:pt x="6162" y="3354093"/>
                </a:cubicBezTo>
                <a:close/>
              </a:path>
            </a:pathLst>
          </a:custGeom>
          <a:blipFill dpi="0" rotWithShape="0">
            <a:blip r:embed="rId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553" r="-2858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EA4EB2-810B-4F57-BFDD-AB1B349A3600}"/>
              </a:ext>
            </a:extLst>
          </p:cNvPr>
          <p:cNvSpPr txBox="1"/>
          <p:nvPr/>
        </p:nvSpPr>
        <p:spPr>
          <a:xfrm>
            <a:off x="5505453" y="4251227"/>
            <a:ext cx="2812375" cy="1283910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Thỏ ngoan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221F63-08A3-4323-961E-D60F88F57D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125" y="3117790"/>
            <a:ext cx="3603271" cy="304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3" grpId="0"/>
      <p:bldP spid="9" grpId="0" animBg="1"/>
      <p:bldP spid="11" grpId="0" animBg="1"/>
      <p:bldP spid="11" grpId="1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5AF59178-C3E2-45E4-A857-0E09FB98CAC2}"/>
              </a:ext>
            </a:extLst>
          </p:cNvPr>
          <p:cNvGrpSpPr/>
          <p:nvPr/>
        </p:nvGrpSpPr>
        <p:grpSpPr>
          <a:xfrm>
            <a:off x="9041334" y="641704"/>
            <a:ext cx="3780155" cy="6503579"/>
            <a:chOff x="7792901" y="624706"/>
            <a:chExt cx="3780155" cy="6503579"/>
          </a:xfrm>
        </p:grpSpPr>
        <p:grpSp>
          <p:nvGrpSpPr>
            <p:cNvPr id="26" name="Graphic 28">
              <a:extLst>
                <a:ext uri="{FF2B5EF4-FFF2-40B4-BE49-F238E27FC236}">
                  <a16:creationId xmlns:a16="http://schemas.microsoft.com/office/drawing/2014/main" id="{7C6DC244-AC7D-429A-BDD1-0B65EAD22A58}"/>
                </a:ext>
              </a:extLst>
            </p:cNvPr>
            <p:cNvGrpSpPr/>
            <p:nvPr/>
          </p:nvGrpSpPr>
          <p:grpSpPr>
            <a:xfrm>
              <a:off x="7792901" y="624706"/>
              <a:ext cx="2046638" cy="6503579"/>
              <a:chOff x="7792901" y="624706"/>
              <a:chExt cx="2046638" cy="6503579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F4C24D1-F8D2-4BB5-B4C9-F54F7957F0B7}"/>
                  </a:ext>
                </a:extLst>
              </p:cNvPr>
              <p:cNvSpPr/>
              <p:nvPr/>
            </p:nvSpPr>
            <p:spPr>
              <a:xfrm>
                <a:off x="8425798" y="4549358"/>
                <a:ext cx="618188" cy="618349"/>
              </a:xfrm>
              <a:custGeom>
                <a:avLst/>
                <a:gdLst>
                  <a:gd name="connsiteX0" fmla="*/ 29944 w 618188"/>
                  <a:gd name="connsiteY0" fmla="*/ 169478 h 618349"/>
                  <a:gd name="connsiteX1" fmla="*/ 171640 w 618188"/>
                  <a:gd name="connsiteY1" fmla="*/ 574567 h 618349"/>
                  <a:gd name="connsiteX2" fmla="*/ 583737 w 618188"/>
                  <a:gd name="connsiteY2" fmla="*/ 492866 h 618349"/>
                  <a:gd name="connsiteX3" fmla="*/ 465799 w 618188"/>
                  <a:gd name="connsiteY3" fmla="*/ 30176 h 618349"/>
                  <a:gd name="connsiteX4" fmla="*/ 29944 w 618188"/>
                  <a:gd name="connsiteY4" fmla="*/ 169478 h 618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188" h="618349">
                    <a:moveTo>
                      <a:pt x="29944" y="169478"/>
                    </a:moveTo>
                    <a:cubicBezTo>
                      <a:pt x="-49535" y="302799"/>
                      <a:pt x="40029" y="496114"/>
                      <a:pt x="171640" y="574567"/>
                    </a:cubicBezTo>
                    <a:cubicBezTo>
                      <a:pt x="303251" y="653021"/>
                      <a:pt x="504257" y="626186"/>
                      <a:pt x="583737" y="492866"/>
                    </a:cubicBezTo>
                    <a:cubicBezTo>
                      <a:pt x="663216" y="359545"/>
                      <a:pt x="597411" y="108459"/>
                      <a:pt x="465799" y="30176"/>
                    </a:cubicBezTo>
                    <a:cubicBezTo>
                      <a:pt x="334359" y="-48278"/>
                      <a:pt x="109424" y="36158"/>
                      <a:pt x="29944" y="169478"/>
                    </a:cubicBezTo>
                    <a:close/>
                  </a:path>
                </a:pathLst>
              </a:custGeom>
              <a:solidFill>
                <a:srgbClr val="EA4E4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D50D053-8E7F-46D0-9019-984DB409FEF0}"/>
                  </a:ext>
                </a:extLst>
              </p:cNvPr>
              <p:cNvSpPr/>
              <p:nvPr/>
            </p:nvSpPr>
            <p:spPr>
              <a:xfrm>
                <a:off x="8008213" y="6689493"/>
                <a:ext cx="438658" cy="438792"/>
              </a:xfrm>
              <a:custGeom>
                <a:avLst/>
                <a:gdLst>
                  <a:gd name="connsiteX0" fmla="*/ 21245 w 438658"/>
                  <a:gd name="connsiteY0" fmla="*/ 120251 h 438792"/>
                  <a:gd name="connsiteX1" fmla="*/ 121919 w 438658"/>
                  <a:gd name="connsiteY1" fmla="*/ 407745 h 438792"/>
                  <a:gd name="connsiteX2" fmla="*/ 414199 w 438658"/>
                  <a:gd name="connsiteY2" fmla="*/ 349802 h 438792"/>
                  <a:gd name="connsiteX3" fmla="*/ 330617 w 438658"/>
                  <a:gd name="connsiteY3" fmla="*/ 21457 h 438792"/>
                  <a:gd name="connsiteX4" fmla="*/ 21245 w 438658"/>
                  <a:gd name="connsiteY4" fmla="*/ 120251 h 438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658" h="438792">
                    <a:moveTo>
                      <a:pt x="21245" y="120251"/>
                    </a:moveTo>
                    <a:cubicBezTo>
                      <a:pt x="-35159" y="214943"/>
                      <a:pt x="28424" y="352024"/>
                      <a:pt x="121919" y="407745"/>
                    </a:cubicBezTo>
                    <a:cubicBezTo>
                      <a:pt x="215244" y="463295"/>
                      <a:pt x="357965" y="444493"/>
                      <a:pt x="414199" y="349802"/>
                    </a:cubicBezTo>
                    <a:cubicBezTo>
                      <a:pt x="470603" y="255110"/>
                      <a:pt x="423941" y="77179"/>
                      <a:pt x="330617" y="21457"/>
                    </a:cubicBezTo>
                    <a:cubicBezTo>
                      <a:pt x="237122" y="-34263"/>
                      <a:pt x="77650" y="25560"/>
                      <a:pt x="21245" y="120251"/>
                    </a:cubicBezTo>
                    <a:close/>
                  </a:path>
                </a:pathLst>
              </a:custGeom>
              <a:solidFill>
                <a:srgbClr val="FCD349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65EB7DD-594D-4E7F-B0B4-2D5B4B3150C8}"/>
                  </a:ext>
                </a:extLst>
              </p:cNvPr>
              <p:cNvSpPr/>
              <p:nvPr/>
            </p:nvSpPr>
            <p:spPr>
              <a:xfrm>
                <a:off x="9362977" y="2773115"/>
                <a:ext cx="342859" cy="342792"/>
              </a:xfrm>
              <a:custGeom>
                <a:avLst/>
                <a:gdLst>
                  <a:gd name="connsiteX0" fmla="*/ 16607 w 342859"/>
                  <a:gd name="connsiteY0" fmla="*/ 93936 h 342792"/>
                  <a:gd name="connsiteX1" fmla="*/ 95232 w 342859"/>
                  <a:gd name="connsiteY1" fmla="*/ 318530 h 342792"/>
                  <a:gd name="connsiteX2" fmla="*/ 323757 w 342859"/>
                  <a:gd name="connsiteY2" fmla="*/ 273235 h 342792"/>
                  <a:gd name="connsiteX3" fmla="*/ 258293 w 342859"/>
                  <a:gd name="connsiteY3" fmla="*/ 16679 h 342792"/>
                  <a:gd name="connsiteX4" fmla="*/ 16607 w 342859"/>
                  <a:gd name="connsiteY4" fmla="*/ 93936 h 34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859" h="342792">
                    <a:moveTo>
                      <a:pt x="16607" y="93936"/>
                    </a:moveTo>
                    <a:cubicBezTo>
                      <a:pt x="-27491" y="167946"/>
                      <a:pt x="22248" y="274944"/>
                      <a:pt x="95232" y="318530"/>
                    </a:cubicBezTo>
                    <a:cubicBezTo>
                      <a:pt x="168216" y="361944"/>
                      <a:pt x="279659" y="347245"/>
                      <a:pt x="323757" y="273235"/>
                    </a:cubicBezTo>
                    <a:cubicBezTo>
                      <a:pt x="367855" y="199225"/>
                      <a:pt x="331278" y="60264"/>
                      <a:pt x="258293" y="16679"/>
                    </a:cubicBezTo>
                    <a:cubicBezTo>
                      <a:pt x="185138" y="-26736"/>
                      <a:pt x="60535" y="20097"/>
                      <a:pt x="16607" y="93936"/>
                    </a:cubicBezTo>
                    <a:close/>
                  </a:path>
                </a:pathLst>
              </a:custGeom>
              <a:solidFill>
                <a:srgbClr val="8DCEB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5CAF9FC-01A6-4C43-A408-736BD2C5177E}"/>
                  </a:ext>
                </a:extLst>
              </p:cNvPr>
              <p:cNvSpPr/>
              <p:nvPr/>
            </p:nvSpPr>
            <p:spPr>
              <a:xfrm>
                <a:off x="8791921" y="786300"/>
                <a:ext cx="342895" cy="342792"/>
              </a:xfrm>
              <a:custGeom>
                <a:avLst/>
                <a:gdLst>
                  <a:gd name="connsiteX0" fmla="*/ 16607 w 342895"/>
                  <a:gd name="connsiteY0" fmla="*/ 93936 h 342792"/>
                  <a:gd name="connsiteX1" fmla="*/ 95232 w 342895"/>
                  <a:gd name="connsiteY1" fmla="*/ 318530 h 342792"/>
                  <a:gd name="connsiteX2" fmla="*/ 323757 w 342895"/>
                  <a:gd name="connsiteY2" fmla="*/ 273235 h 342792"/>
                  <a:gd name="connsiteX3" fmla="*/ 258464 w 342895"/>
                  <a:gd name="connsiteY3" fmla="*/ 16679 h 342792"/>
                  <a:gd name="connsiteX4" fmla="*/ 16607 w 342895"/>
                  <a:gd name="connsiteY4" fmla="*/ 93936 h 34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895" h="342792">
                    <a:moveTo>
                      <a:pt x="16607" y="93936"/>
                    </a:moveTo>
                    <a:cubicBezTo>
                      <a:pt x="-27491" y="167946"/>
                      <a:pt x="22248" y="275115"/>
                      <a:pt x="95232" y="318530"/>
                    </a:cubicBezTo>
                    <a:cubicBezTo>
                      <a:pt x="168217" y="361944"/>
                      <a:pt x="279659" y="347245"/>
                      <a:pt x="323757" y="273235"/>
                    </a:cubicBezTo>
                    <a:cubicBezTo>
                      <a:pt x="367855" y="199225"/>
                      <a:pt x="331448" y="60264"/>
                      <a:pt x="258464" y="16679"/>
                    </a:cubicBezTo>
                    <a:cubicBezTo>
                      <a:pt x="185309" y="-26736"/>
                      <a:pt x="60706" y="20097"/>
                      <a:pt x="16607" y="93936"/>
                    </a:cubicBezTo>
                    <a:close/>
                  </a:path>
                </a:pathLst>
              </a:custGeom>
              <a:solidFill>
                <a:srgbClr val="AFAFA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CCA10BC-B23E-4BE7-8F9D-D7180EB70A5B}"/>
                  </a:ext>
                </a:extLst>
              </p:cNvPr>
              <p:cNvSpPr/>
              <p:nvPr/>
            </p:nvSpPr>
            <p:spPr>
              <a:xfrm>
                <a:off x="8963301" y="3300462"/>
                <a:ext cx="632651" cy="606486"/>
              </a:xfrm>
              <a:custGeom>
                <a:avLst/>
                <a:gdLst>
                  <a:gd name="connsiteX0" fmla="*/ 13929 w 632651"/>
                  <a:gd name="connsiteY0" fmla="*/ 431804 h 606486"/>
                  <a:gd name="connsiteX1" fmla="*/ 412865 w 632651"/>
                  <a:gd name="connsiteY1" fmla="*/ 590079 h 606486"/>
                  <a:gd name="connsiteX2" fmla="*/ 621050 w 632651"/>
                  <a:gd name="connsiteY2" fmla="*/ 225157 h 606486"/>
                  <a:gd name="connsiteX3" fmla="*/ 194083 w 632651"/>
                  <a:gd name="connsiteY3" fmla="*/ 11161 h 606486"/>
                  <a:gd name="connsiteX4" fmla="*/ 13929 w 632651"/>
                  <a:gd name="connsiteY4" fmla="*/ 431804 h 606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2651" h="606486">
                    <a:moveTo>
                      <a:pt x="13929" y="431804"/>
                    </a:moveTo>
                    <a:cubicBezTo>
                      <a:pt x="62643" y="579311"/>
                      <a:pt x="267409" y="638109"/>
                      <a:pt x="412865" y="590079"/>
                    </a:cubicBezTo>
                    <a:cubicBezTo>
                      <a:pt x="558321" y="542049"/>
                      <a:pt x="669763" y="372493"/>
                      <a:pt x="621050" y="225157"/>
                    </a:cubicBezTo>
                    <a:cubicBezTo>
                      <a:pt x="572337" y="77650"/>
                      <a:pt x="339710" y="-37039"/>
                      <a:pt x="194083" y="11161"/>
                    </a:cubicBezTo>
                    <a:cubicBezTo>
                      <a:pt x="48798" y="59190"/>
                      <a:pt x="-34784" y="284468"/>
                      <a:pt x="13929" y="431804"/>
                    </a:cubicBezTo>
                    <a:close/>
                  </a:path>
                </a:pathLst>
              </a:custGeom>
              <a:solidFill>
                <a:srgbClr val="FCD349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D71EC34-2692-4AD1-B38D-5D72629237AD}"/>
                  </a:ext>
                </a:extLst>
              </p:cNvPr>
              <p:cNvSpPr/>
              <p:nvPr/>
            </p:nvSpPr>
            <p:spPr>
              <a:xfrm>
                <a:off x="8769239" y="5325742"/>
                <a:ext cx="616924" cy="618227"/>
              </a:xfrm>
              <a:custGeom>
                <a:avLst/>
                <a:gdLst>
                  <a:gd name="connsiteX0" fmla="*/ 32624 w 616924"/>
                  <a:gd name="connsiteY0" fmla="*/ 162250 h 618227"/>
                  <a:gd name="connsiteX1" fmla="*/ 165090 w 616924"/>
                  <a:gd name="connsiteY1" fmla="*/ 570587 h 618227"/>
                  <a:gd name="connsiteX2" fmla="*/ 579067 w 616924"/>
                  <a:gd name="connsiteY2" fmla="*/ 498286 h 618227"/>
                  <a:gd name="connsiteX3" fmla="*/ 471898 w 616924"/>
                  <a:gd name="connsiteY3" fmla="*/ 32861 h 618227"/>
                  <a:gd name="connsiteX4" fmla="*/ 32624 w 616924"/>
                  <a:gd name="connsiteY4" fmla="*/ 162250 h 61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924" h="618227">
                    <a:moveTo>
                      <a:pt x="32624" y="162250"/>
                    </a:moveTo>
                    <a:cubicBezTo>
                      <a:pt x="-49932" y="293862"/>
                      <a:pt x="35188" y="489056"/>
                      <a:pt x="165090" y="570587"/>
                    </a:cubicBezTo>
                    <a:cubicBezTo>
                      <a:pt x="294821" y="651946"/>
                      <a:pt x="496510" y="629897"/>
                      <a:pt x="579067" y="498286"/>
                    </a:cubicBezTo>
                    <a:cubicBezTo>
                      <a:pt x="661623" y="366675"/>
                      <a:pt x="601628" y="114392"/>
                      <a:pt x="471898" y="32861"/>
                    </a:cubicBezTo>
                    <a:cubicBezTo>
                      <a:pt x="341825" y="-48328"/>
                      <a:pt x="115180" y="30810"/>
                      <a:pt x="32624" y="162250"/>
                    </a:cubicBezTo>
                    <a:close/>
                  </a:path>
                </a:pathLst>
              </a:custGeom>
              <a:solidFill>
                <a:srgbClr val="FC9854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500F4FE-CF80-4C50-8223-E6D13440DF92}"/>
                  </a:ext>
                </a:extLst>
              </p:cNvPr>
              <p:cNvSpPr/>
              <p:nvPr/>
            </p:nvSpPr>
            <p:spPr>
              <a:xfrm>
                <a:off x="9404881" y="3981985"/>
                <a:ext cx="308858" cy="348513"/>
              </a:xfrm>
              <a:custGeom>
                <a:avLst/>
                <a:gdLst>
                  <a:gd name="connsiteX0" fmla="*/ 308859 w 308858"/>
                  <a:gd name="connsiteY0" fmla="*/ 0 h 348513"/>
                  <a:gd name="connsiteX1" fmla="*/ 0 w 308858"/>
                  <a:gd name="connsiteY1" fmla="*/ 188016 h 348513"/>
                  <a:gd name="connsiteX2" fmla="*/ 254334 w 308858"/>
                  <a:gd name="connsiteY2" fmla="*/ 348513 h 34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8858" h="348513">
                    <a:moveTo>
                      <a:pt x="308859" y="0"/>
                    </a:moveTo>
                    <a:lnTo>
                      <a:pt x="0" y="188016"/>
                    </a:lnTo>
                    <a:lnTo>
                      <a:pt x="254334" y="348513"/>
                    </a:lnTo>
                    <a:close/>
                  </a:path>
                </a:pathLst>
              </a:custGeom>
              <a:solidFill>
                <a:srgbClr val="AFAFA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1F46543-DE24-4D91-B0E9-BF1F509A34DD}"/>
                  </a:ext>
                </a:extLst>
              </p:cNvPr>
              <p:cNvSpPr/>
              <p:nvPr/>
            </p:nvSpPr>
            <p:spPr>
              <a:xfrm>
                <a:off x="8991417" y="4264693"/>
                <a:ext cx="275699" cy="361503"/>
              </a:xfrm>
              <a:custGeom>
                <a:avLst/>
                <a:gdLst>
                  <a:gd name="connsiteX0" fmla="*/ 275700 w 275699"/>
                  <a:gd name="connsiteY0" fmla="*/ 361503 h 361503"/>
                  <a:gd name="connsiteX1" fmla="*/ 265273 w 275699"/>
                  <a:gd name="connsiteY1" fmla="*/ 0 h 361503"/>
                  <a:gd name="connsiteX2" fmla="*/ 0 w 275699"/>
                  <a:gd name="connsiteY2" fmla="*/ 141525 h 36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5699" h="361503">
                    <a:moveTo>
                      <a:pt x="275700" y="361503"/>
                    </a:moveTo>
                    <a:lnTo>
                      <a:pt x="265273" y="0"/>
                    </a:lnTo>
                    <a:lnTo>
                      <a:pt x="0" y="141525"/>
                    </a:lnTo>
                    <a:close/>
                  </a:path>
                </a:pathLst>
              </a:custGeom>
              <a:solidFill>
                <a:srgbClr val="FC9854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6F33ED2-15E6-4BD2-B14E-78DD5BBBD1B8}"/>
                  </a:ext>
                </a:extLst>
              </p:cNvPr>
              <p:cNvSpPr/>
              <p:nvPr/>
            </p:nvSpPr>
            <p:spPr>
              <a:xfrm>
                <a:off x="8620854" y="1900308"/>
                <a:ext cx="296552" cy="358597"/>
              </a:xfrm>
              <a:custGeom>
                <a:avLst/>
                <a:gdLst>
                  <a:gd name="connsiteX0" fmla="*/ 296552 w 296552"/>
                  <a:gd name="connsiteY0" fmla="*/ 358598 h 358597"/>
                  <a:gd name="connsiteX1" fmla="*/ 249890 w 296552"/>
                  <a:gd name="connsiteY1" fmla="*/ 0 h 358597"/>
                  <a:gd name="connsiteX2" fmla="*/ 0 w 296552"/>
                  <a:gd name="connsiteY2" fmla="*/ 167505 h 35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552" h="358597">
                    <a:moveTo>
                      <a:pt x="296552" y="358598"/>
                    </a:moveTo>
                    <a:lnTo>
                      <a:pt x="249890" y="0"/>
                    </a:lnTo>
                    <a:lnTo>
                      <a:pt x="0" y="167505"/>
                    </a:lnTo>
                    <a:close/>
                  </a:path>
                </a:pathLst>
              </a:custGeom>
              <a:solidFill>
                <a:srgbClr val="FC9854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9626F41F-E2C1-42CE-BC1C-BEE3C4123D10}"/>
                  </a:ext>
                </a:extLst>
              </p:cNvPr>
              <p:cNvSpPr/>
              <p:nvPr/>
            </p:nvSpPr>
            <p:spPr>
              <a:xfrm>
                <a:off x="8978939" y="1515217"/>
                <a:ext cx="300654" cy="325267"/>
              </a:xfrm>
              <a:custGeom>
                <a:avLst/>
                <a:gdLst>
                  <a:gd name="connsiteX0" fmla="*/ 136226 w 300654"/>
                  <a:gd name="connsiteY0" fmla="*/ 325267 h 325267"/>
                  <a:gd name="connsiteX1" fmla="*/ 300655 w 300654"/>
                  <a:gd name="connsiteY1" fmla="*/ 3248 h 325267"/>
                  <a:gd name="connsiteX2" fmla="*/ 0 w 300654"/>
                  <a:gd name="connsiteY2" fmla="*/ 0 h 325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654" h="325267">
                    <a:moveTo>
                      <a:pt x="136226" y="325267"/>
                    </a:moveTo>
                    <a:lnTo>
                      <a:pt x="300655" y="32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9854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4728C2A-3176-4ED0-9551-3E2F0D28B864}"/>
                  </a:ext>
                </a:extLst>
              </p:cNvPr>
              <p:cNvSpPr/>
              <p:nvPr/>
            </p:nvSpPr>
            <p:spPr>
              <a:xfrm>
                <a:off x="9399924" y="2130029"/>
                <a:ext cx="343727" cy="321678"/>
              </a:xfrm>
              <a:custGeom>
                <a:avLst/>
                <a:gdLst>
                  <a:gd name="connsiteX0" fmla="*/ 343727 w 343727"/>
                  <a:gd name="connsiteY0" fmla="*/ 321678 h 321678"/>
                  <a:gd name="connsiteX1" fmla="*/ 178615 w 343727"/>
                  <a:gd name="connsiteY1" fmla="*/ 0 h 321678"/>
                  <a:gd name="connsiteX2" fmla="*/ 0 w 343727"/>
                  <a:gd name="connsiteY2" fmla="*/ 242028 h 321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3727" h="321678">
                    <a:moveTo>
                      <a:pt x="343727" y="321678"/>
                    </a:moveTo>
                    <a:lnTo>
                      <a:pt x="178615" y="0"/>
                    </a:lnTo>
                    <a:lnTo>
                      <a:pt x="0" y="242028"/>
                    </a:lnTo>
                    <a:close/>
                  </a:path>
                </a:pathLst>
              </a:custGeom>
              <a:solidFill>
                <a:srgbClr val="1E1E1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DEA61BD-350F-4AA7-98D8-B9C4A75A3C7B}"/>
                  </a:ext>
                </a:extLst>
              </p:cNvPr>
              <p:cNvSpPr/>
              <p:nvPr/>
            </p:nvSpPr>
            <p:spPr>
              <a:xfrm>
                <a:off x="9492052" y="5844710"/>
                <a:ext cx="296723" cy="351248"/>
              </a:xfrm>
              <a:custGeom>
                <a:avLst/>
                <a:gdLst>
                  <a:gd name="connsiteX0" fmla="*/ 0 w 296723"/>
                  <a:gd name="connsiteY0" fmla="*/ 351248 h 351248"/>
                  <a:gd name="connsiteX1" fmla="*/ 296723 w 296723"/>
                  <a:gd name="connsiteY1" fmla="*/ 144431 h 351248"/>
                  <a:gd name="connsiteX2" fmla="*/ 32988 w 296723"/>
                  <a:gd name="connsiteY2" fmla="*/ 0 h 351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723" h="351248">
                    <a:moveTo>
                      <a:pt x="0" y="351248"/>
                    </a:moveTo>
                    <a:lnTo>
                      <a:pt x="296723" y="144431"/>
                    </a:lnTo>
                    <a:lnTo>
                      <a:pt x="32988" y="0"/>
                    </a:lnTo>
                    <a:close/>
                  </a:path>
                </a:pathLst>
              </a:custGeom>
              <a:solidFill>
                <a:srgbClr val="FCD349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E245946-5C43-48F8-95FF-73EEF1AB1ED1}"/>
                  </a:ext>
                </a:extLst>
              </p:cNvPr>
              <p:cNvSpPr/>
              <p:nvPr/>
            </p:nvSpPr>
            <p:spPr>
              <a:xfrm>
                <a:off x="7792901" y="624706"/>
                <a:ext cx="285613" cy="360648"/>
              </a:xfrm>
              <a:custGeom>
                <a:avLst/>
                <a:gdLst>
                  <a:gd name="connsiteX0" fmla="*/ 285613 w 285613"/>
                  <a:gd name="connsiteY0" fmla="*/ 360649 h 360648"/>
                  <a:gd name="connsiteX1" fmla="*/ 258607 w 285613"/>
                  <a:gd name="connsiteY1" fmla="*/ 0 h 360648"/>
                  <a:gd name="connsiteX2" fmla="*/ 0 w 285613"/>
                  <a:gd name="connsiteY2" fmla="*/ 153660 h 360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613" h="360648">
                    <a:moveTo>
                      <a:pt x="285613" y="360649"/>
                    </a:moveTo>
                    <a:lnTo>
                      <a:pt x="258607" y="0"/>
                    </a:lnTo>
                    <a:lnTo>
                      <a:pt x="0" y="153660"/>
                    </a:lnTo>
                    <a:close/>
                  </a:path>
                </a:pathLst>
              </a:custGeom>
              <a:solidFill>
                <a:srgbClr val="8DCEB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61FFDDB-CB8C-4E66-99F2-61C937EAE8B4}"/>
                  </a:ext>
                </a:extLst>
              </p:cNvPr>
              <p:cNvSpPr/>
              <p:nvPr/>
            </p:nvSpPr>
            <p:spPr>
              <a:xfrm>
                <a:off x="9201653" y="6365001"/>
                <a:ext cx="296552" cy="351248"/>
              </a:xfrm>
              <a:custGeom>
                <a:avLst/>
                <a:gdLst>
                  <a:gd name="connsiteX0" fmla="*/ 0 w 296552"/>
                  <a:gd name="connsiteY0" fmla="*/ 351248 h 351248"/>
                  <a:gd name="connsiteX1" fmla="*/ 296552 w 296552"/>
                  <a:gd name="connsiteY1" fmla="*/ 144431 h 351248"/>
                  <a:gd name="connsiteX2" fmla="*/ 32817 w 296552"/>
                  <a:gd name="connsiteY2" fmla="*/ 0 h 351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552" h="351248">
                    <a:moveTo>
                      <a:pt x="0" y="351248"/>
                    </a:moveTo>
                    <a:lnTo>
                      <a:pt x="296552" y="144431"/>
                    </a:lnTo>
                    <a:lnTo>
                      <a:pt x="32817" y="0"/>
                    </a:lnTo>
                    <a:close/>
                  </a:path>
                </a:pathLst>
              </a:custGeom>
              <a:solidFill>
                <a:srgbClr val="8DCEB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8B22D98-BFA7-41F8-869B-C6573DCF4ED7}"/>
                  </a:ext>
                </a:extLst>
              </p:cNvPr>
              <p:cNvSpPr/>
              <p:nvPr/>
            </p:nvSpPr>
            <p:spPr>
              <a:xfrm>
                <a:off x="8912279" y="2526913"/>
                <a:ext cx="216902" cy="344752"/>
              </a:xfrm>
              <a:custGeom>
                <a:avLst/>
                <a:gdLst>
                  <a:gd name="connsiteX0" fmla="*/ 216902 w 216902"/>
                  <a:gd name="connsiteY0" fmla="*/ 281853 h 344752"/>
                  <a:gd name="connsiteX1" fmla="*/ 132979 w 216902"/>
                  <a:gd name="connsiteY1" fmla="*/ 0 h 344752"/>
                  <a:gd name="connsiteX2" fmla="*/ 0 w 216902"/>
                  <a:gd name="connsiteY2" fmla="*/ 108536 h 344752"/>
                  <a:gd name="connsiteX3" fmla="*/ 132124 w 216902"/>
                  <a:gd name="connsiteY3" fmla="*/ 344753 h 344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02" h="344752">
                    <a:moveTo>
                      <a:pt x="216902" y="281853"/>
                    </a:moveTo>
                    <a:lnTo>
                      <a:pt x="132979" y="0"/>
                    </a:lnTo>
                    <a:lnTo>
                      <a:pt x="0" y="108536"/>
                    </a:lnTo>
                    <a:lnTo>
                      <a:pt x="132124" y="344753"/>
                    </a:lnTo>
                    <a:close/>
                  </a:path>
                </a:pathLst>
              </a:custGeom>
              <a:solidFill>
                <a:srgbClr val="8DCEBF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05BECB4-1511-4C87-BE0B-387162FBBBB8}"/>
                  </a:ext>
                </a:extLst>
              </p:cNvPr>
              <p:cNvSpPr/>
              <p:nvPr/>
            </p:nvSpPr>
            <p:spPr>
              <a:xfrm>
                <a:off x="8411815" y="5805739"/>
                <a:ext cx="217585" cy="344581"/>
              </a:xfrm>
              <a:custGeom>
                <a:avLst/>
                <a:gdLst>
                  <a:gd name="connsiteX0" fmla="*/ 0 w 217585"/>
                  <a:gd name="connsiteY0" fmla="*/ 63071 h 344581"/>
                  <a:gd name="connsiteX1" fmla="*/ 84949 w 217585"/>
                  <a:gd name="connsiteY1" fmla="*/ 344582 h 344581"/>
                  <a:gd name="connsiteX2" fmla="*/ 217586 w 217585"/>
                  <a:gd name="connsiteY2" fmla="*/ 235533 h 344581"/>
                  <a:gd name="connsiteX3" fmla="*/ 84607 w 217585"/>
                  <a:gd name="connsiteY3" fmla="*/ 0 h 34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585" h="344581">
                    <a:moveTo>
                      <a:pt x="0" y="63071"/>
                    </a:moveTo>
                    <a:lnTo>
                      <a:pt x="84949" y="344582"/>
                    </a:lnTo>
                    <a:lnTo>
                      <a:pt x="217586" y="235533"/>
                    </a:lnTo>
                    <a:lnTo>
                      <a:pt x="84607" y="0"/>
                    </a:lnTo>
                    <a:close/>
                  </a:path>
                </a:pathLst>
              </a:custGeom>
              <a:solidFill>
                <a:srgbClr val="FCDB81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832951E-3154-4D47-B592-E207753DE506}"/>
                  </a:ext>
                </a:extLst>
              </p:cNvPr>
              <p:cNvSpPr/>
              <p:nvPr/>
            </p:nvSpPr>
            <p:spPr>
              <a:xfrm>
                <a:off x="9251904" y="1047912"/>
                <a:ext cx="222029" cy="344410"/>
              </a:xfrm>
              <a:custGeom>
                <a:avLst/>
                <a:gdLst>
                  <a:gd name="connsiteX0" fmla="*/ 0 w 222029"/>
                  <a:gd name="connsiteY0" fmla="*/ 65293 h 344410"/>
                  <a:gd name="connsiteX1" fmla="*/ 92299 w 222029"/>
                  <a:gd name="connsiteY1" fmla="*/ 344411 h 344410"/>
                  <a:gd name="connsiteX2" fmla="*/ 222030 w 222029"/>
                  <a:gd name="connsiteY2" fmla="*/ 231943 h 344410"/>
                  <a:gd name="connsiteX3" fmla="*/ 82898 w 222029"/>
                  <a:gd name="connsiteY3" fmla="*/ 0 h 344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029" h="344410">
                    <a:moveTo>
                      <a:pt x="0" y="65293"/>
                    </a:moveTo>
                    <a:lnTo>
                      <a:pt x="92299" y="344411"/>
                    </a:lnTo>
                    <a:lnTo>
                      <a:pt x="222030" y="231943"/>
                    </a:lnTo>
                    <a:lnTo>
                      <a:pt x="82898" y="0"/>
                    </a:lnTo>
                    <a:close/>
                  </a:path>
                </a:pathLst>
              </a:custGeom>
              <a:solidFill>
                <a:srgbClr val="F9A0A0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3A98D81E-43A1-4071-94FC-05BD4C3E85D7}"/>
                  </a:ext>
                </a:extLst>
              </p:cNvPr>
              <p:cNvSpPr/>
              <p:nvPr/>
            </p:nvSpPr>
            <p:spPr>
              <a:xfrm>
                <a:off x="8557271" y="1367539"/>
                <a:ext cx="177760" cy="295184"/>
              </a:xfrm>
              <a:custGeom>
                <a:avLst/>
                <a:gdLst>
                  <a:gd name="connsiteX0" fmla="*/ 104947 w 177760"/>
                  <a:gd name="connsiteY0" fmla="*/ 284930 h 295184"/>
                  <a:gd name="connsiteX1" fmla="*/ 177760 w 177760"/>
                  <a:gd name="connsiteY1" fmla="*/ 0 h 295184"/>
                  <a:gd name="connsiteX2" fmla="*/ 7862 w 177760"/>
                  <a:gd name="connsiteY2" fmla="*/ 24784 h 295184"/>
                  <a:gd name="connsiteX3" fmla="*/ 0 w 177760"/>
                  <a:gd name="connsiteY3" fmla="*/ 295185 h 295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760" h="295184">
                    <a:moveTo>
                      <a:pt x="104947" y="284930"/>
                    </a:moveTo>
                    <a:lnTo>
                      <a:pt x="177760" y="0"/>
                    </a:lnTo>
                    <a:lnTo>
                      <a:pt x="7862" y="24784"/>
                    </a:lnTo>
                    <a:lnTo>
                      <a:pt x="0" y="295185"/>
                    </a:lnTo>
                    <a:close/>
                  </a:path>
                </a:pathLst>
              </a:custGeom>
              <a:solidFill>
                <a:srgbClr val="1E1E1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9A08135-B2A7-45DB-B431-C268B6EF5F63}"/>
                  </a:ext>
                </a:extLst>
              </p:cNvPr>
              <p:cNvSpPr/>
              <p:nvPr/>
            </p:nvSpPr>
            <p:spPr>
              <a:xfrm>
                <a:off x="8692129" y="6341926"/>
                <a:ext cx="272794" cy="305098"/>
              </a:xfrm>
              <a:custGeom>
                <a:avLst/>
                <a:gdLst>
                  <a:gd name="connsiteX0" fmla="*/ 272794 w 272794"/>
                  <a:gd name="connsiteY0" fmla="*/ 209894 h 305098"/>
                  <a:gd name="connsiteX1" fmla="*/ 66831 w 272794"/>
                  <a:gd name="connsiteY1" fmla="*/ 0 h 305098"/>
                  <a:gd name="connsiteX2" fmla="*/ 0 w 272794"/>
                  <a:gd name="connsiteY2" fmla="*/ 158104 h 305098"/>
                  <a:gd name="connsiteX3" fmla="*/ 227157 w 272794"/>
                  <a:gd name="connsiteY3" fmla="*/ 305099 h 30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94" h="305098">
                    <a:moveTo>
                      <a:pt x="272794" y="209894"/>
                    </a:moveTo>
                    <a:lnTo>
                      <a:pt x="66831" y="0"/>
                    </a:lnTo>
                    <a:lnTo>
                      <a:pt x="0" y="158104"/>
                    </a:lnTo>
                    <a:lnTo>
                      <a:pt x="227157" y="305099"/>
                    </a:lnTo>
                    <a:close/>
                  </a:path>
                </a:pathLst>
              </a:custGeom>
              <a:solidFill>
                <a:srgbClr val="1E1E1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60BDF08-9F4B-474A-8D1C-4DB55B22EA19}"/>
                  </a:ext>
                </a:extLst>
              </p:cNvPr>
              <p:cNvSpPr/>
              <p:nvPr/>
            </p:nvSpPr>
            <p:spPr>
              <a:xfrm>
                <a:off x="8325327" y="760590"/>
                <a:ext cx="215705" cy="287322"/>
              </a:xfrm>
              <a:custGeom>
                <a:avLst/>
                <a:gdLst>
                  <a:gd name="connsiteX0" fmla="*/ 215706 w 215705"/>
                  <a:gd name="connsiteY0" fmla="*/ 124603 h 287322"/>
                  <a:gd name="connsiteX1" fmla="*/ 166992 w 215705"/>
                  <a:gd name="connsiteY1" fmla="*/ 287322 h 287322"/>
                  <a:gd name="connsiteX2" fmla="*/ 0 w 215705"/>
                  <a:gd name="connsiteY2" fmla="*/ 234336 h 287322"/>
                  <a:gd name="connsiteX3" fmla="*/ 96914 w 215705"/>
                  <a:gd name="connsiteY3" fmla="*/ 0 h 287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705" h="287322">
                    <a:moveTo>
                      <a:pt x="215706" y="124603"/>
                    </a:moveTo>
                    <a:lnTo>
                      <a:pt x="166992" y="287322"/>
                    </a:lnTo>
                    <a:lnTo>
                      <a:pt x="0" y="234336"/>
                    </a:lnTo>
                    <a:lnTo>
                      <a:pt x="96914" y="0"/>
                    </a:lnTo>
                    <a:close/>
                  </a:path>
                </a:pathLst>
              </a:custGeom>
              <a:solidFill>
                <a:srgbClr val="EA4E4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B73E771-F955-44DA-AC6E-300776F3A26A}"/>
                  </a:ext>
                </a:extLst>
              </p:cNvPr>
              <p:cNvSpPr/>
              <p:nvPr/>
            </p:nvSpPr>
            <p:spPr>
              <a:xfrm>
                <a:off x="9571873" y="1580168"/>
                <a:ext cx="267666" cy="352273"/>
              </a:xfrm>
              <a:custGeom>
                <a:avLst/>
                <a:gdLst>
                  <a:gd name="connsiteX0" fmla="*/ 182717 w 267666"/>
                  <a:gd name="connsiteY0" fmla="*/ 144089 h 352273"/>
                  <a:gd name="connsiteX1" fmla="*/ 182717 w 267666"/>
                  <a:gd name="connsiteY1" fmla="*/ 0 h 352273"/>
                  <a:gd name="connsiteX2" fmla="*/ 97255 w 267666"/>
                  <a:gd name="connsiteY2" fmla="*/ 121185 h 352273"/>
                  <a:gd name="connsiteX3" fmla="*/ 0 w 267666"/>
                  <a:gd name="connsiteY3" fmla="*/ 118450 h 352273"/>
                  <a:gd name="connsiteX4" fmla="*/ 48542 w 267666"/>
                  <a:gd name="connsiteY4" fmla="*/ 206988 h 352273"/>
                  <a:gd name="connsiteX5" fmla="*/ 0 w 267666"/>
                  <a:gd name="connsiteY5" fmla="*/ 278947 h 352273"/>
                  <a:gd name="connsiteX6" fmla="*/ 127338 w 267666"/>
                  <a:gd name="connsiteY6" fmla="*/ 248181 h 352273"/>
                  <a:gd name="connsiteX7" fmla="*/ 182717 w 267666"/>
                  <a:gd name="connsiteY7" fmla="*/ 352273 h 352273"/>
                  <a:gd name="connsiteX8" fmla="*/ 182717 w 267666"/>
                  <a:gd name="connsiteY8" fmla="*/ 223910 h 352273"/>
                  <a:gd name="connsiteX9" fmla="*/ 267666 w 267666"/>
                  <a:gd name="connsiteY9" fmla="*/ 179470 h 352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7666" h="352273">
                    <a:moveTo>
                      <a:pt x="182717" y="144089"/>
                    </a:moveTo>
                    <a:lnTo>
                      <a:pt x="182717" y="0"/>
                    </a:lnTo>
                    <a:lnTo>
                      <a:pt x="97255" y="121185"/>
                    </a:lnTo>
                    <a:lnTo>
                      <a:pt x="0" y="118450"/>
                    </a:lnTo>
                    <a:lnTo>
                      <a:pt x="48542" y="206988"/>
                    </a:lnTo>
                    <a:lnTo>
                      <a:pt x="0" y="278947"/>
                    </a:lnTo>
                    <a:lnTo>
                      <a:pt x="127338" y="248181"/>
                    </a:lnTo>
                    <a:lnTo>
                      <a:pt x="182717" y="352273"/>
                    </a:lnTo>
                    <a:lnTo>
                      <a:pt x="182717" y="223910"/>
                    </a:lnTo>
                    <a:lnTo>
                      <a:pt x="267666" y="179470"/>
                    </a:lnTo>
                    <a:close/>
                  </a:path>
                </a:pathLst>
              </a:custGeom>
              <a:solidFill>
                <a:srgbClr val="FCDB81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F886331-D0C2-4F8D-99AA-9245878BACBB}"/>
                  </a:ext>
                </a:extLst>
              </p:cNvPr>
              <p:cNvSpPr/>
              <p:nvPr/>
            </p:nvSpPr>
            <p:spPr>
              <a:xfrm>
                <a:off x="9349843" y="4729605"/>
                <a:ext cx="284587" cy="333300"/>
              </a:xfrm>
              <a:custGeom>
                <a:avLst/>
                <a:gdLst>
                  <a:gd name="connsiteX0" fmla="*/ 163916 w 284587"/>
                  <a:gd name="connsiteY0" fmla="*/ 117595 h 333300"/>
                  <a:gd name="connsiteX1" fmla="*/ 80334 w 284587"/>
                  <a:gd name="connsiteY1" fmla="*/ 0 h 333300"/>
                  <a:gd name="connsiteX2" fmla="*/ 81018 w 284587"/>
                  <a:gd name="connsiteY2" fmla="*/ 148362 h 333300"/>
                  <a:gd name="connsiteX3" fmla="*/ 0 w 284587"/>
                  <a:gd name="connsiteY3" fmla="*/ 202544 h 333300"/>
                  <a:gd name="connsiteX4" fmla="*/ 91102 w 284587"/>
                  <a:gd name="connsiteY4" fmla="*/ 246472 h 333300"/>
                  <a:gd name="connsiteX5" fmla="*/ 93153 w 284587"/>
                  <a:gd name="connsiteY5" fmla="*/ 333301 h 333300"/>
                  <a:gd name="connsiteX6" fmla="*/ 179128 w 284587"/>
                  <a:gd name="connsiteY6" fmla="*/ 234507 h 333300"/>
                  <a:gd name="connsiteX7" fmla="*/ 284588 w 284587"/>
                  <a:gd name="connsiteY7" fmla="*/ 287151 h 333300"/>
                  <a:gd name="connsiteX8" fmla="*/ 210065 w 284587"/>
                  <a:gd name="connsiteY8" fmla="*/ 182546 h 333300"/>
                  <a:gd name="connsiteX9" fmla="*/ 253651 w 284587"/>
                  <a:gd name="connsiteY9" fmla="*/ 97084 h 333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4587" h="333300">
                    <a:moveTo>
                      <a:pt x="163916" y="117595"/>
                    </a:moveTo>
                    <a:lnTo>
                      <a:pt x="80334" y="0"/>
                    </a:lnTo>
                    <a:lnTo>
                      <a:pt x="81018" y="148362"/>
                    </a:lnTo>
                    <a:lnTo>
                      <a:pt x="0" y="202544"/>
                    </a:lnTo>
                    <a:lnTo>
                      <a:pt x="91102" y="246472"/>
                    </a:lnTo>
                    <a:lnTo>
                      <a:pt x="93153" y="333301"/>
                    </a:lnTo>
                    <a:lnTo>
                      <a:pt x="179128" y="234507"/>
                    </a:lnTo>
                    <a:lnTo>
                      <a:pt x="284588" y="287151"/>
                    </a:lnTo>
                    <a:lnTo>
                      <a:pt x="210065" y="182546"/>
                    </a:lnTo>
                    <a:lnTo>
                      <a:pt x="253651" y="97084"/>
                    </a:lnTo>
                    <a:close/>
                  </a:path>
                </a:pathLst>
              </a:custGeom>
              <a:solidFill>
                <a:srgbClr val="EA4E4E"/>
              </a:solidFill>
              <a:ln w="170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F1213AB1-2A9D-4155-9D29-6FCF1E80C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20777931">
              <a:off x="8374335" y="4302361"/>
              <a:ext cx="1376593" cy="2413507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789884D0-DDB9-43E9-83BB-3A96ABBC3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3568998">
              <a:off x="9248414" y="5096859"/>
              <a:ext cx="962251" cy="1871630"/>
            </a:xfrm>
            <a:prstGeom prst="rect">
              <a:avLst/>
            </a:prstGeom>
          </p:spPr>
        </p:pic>
        <p:grpSp>
          <p:nvGrpSpPr>
            <p:cNvPr id="62" name="Graphic 233">
              <a:extLst>
                <a:ext uri="{FF2B5EF4-FFF2-40B4-BE49-F238E27FC236}">
                  <a16:creationId xmlns:a16="http://schemas.microsoft.com/office/drawing/2014/main" id="{AD17AFDE-39C1-4DCE-9EC4-3C9694B0E644}"/>
                </a:ext>
              </a:extLst>
            </p:cNvPr>
            <p:cNvGrpSpPr/>
            <p:nvPr/>
          </p:nvGrpSpPr>
          <p:grpSpPr>
            <a:xfrm rot="18931059">
              <a:off x="8308413" y="5387560"/>
              <a:ext cx="1121715" cy="1141459"/>
              <a:chOff x="2651548" y="5448024"/>
              <a:chExt cx="1484014" cy="1429613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F5A111B-40DC-466D-B8EE-D8AA9484A0E7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811C7415-CD29-4D51-9FC2-0D438E593B67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E58DF909-003B-43DF-84B7-63AACDF0BCAF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C560D705-C313-47F1-AF9B-714AB834667A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770AE325-B62B-4F03-BED7-4B6D536C7976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5848C49-9784-419A-AF72-3BECC490297C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321CAF35-8598-4210-8382-8E2E549909B1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12A3473-DFBE-46A6-BC0B-474EC8E9BA45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521F2937-F095-48B2-B9A4-85F642A9B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7837834" y="3757261"/>
              <a:ext cx="1796152" cy="2969638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FCF3756-C0AD-4D75-91F2-E62F6B003825}"/>
                </a:ext>
              </a:extLst>
            </p:cNvPr>
            <p:cNvGrpSpPr/>
            <p:nvPr/>
          </p:nvGrpSpPr>
          <p:grpSpPr>
            <a:xfrm flipH="1">
              <a:off x="9144386" y="3075209"/>
              <a:ext cx="2428670" cy="1434296"/>
              <a:chOff x="9473762" y="968123"/>
              <a:chExt cx="2428670" cy="1434296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0A93306E-3EDB-4B6F-861D-9ACC3B4CE635}"/>
                  </a:ext>
                </a:extLst>
              </p:cNvPr>
              <p:cNvGrpSpPr/>
              <p:nvPr/>
            </p:nvGrpSpPr>
            <p:grpSpPr>
              <a:xfrm>
                <a:off x="10277330" y="968123"/>
                <a:ext cx="1625102" cy="888291"/>
                <a:chOff x="-2757327" y="585888"/>
                <a:chExt cx="1625102" cy="888291"/>
              </a:xfrm>
            </p:grpSpPr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6A0EE3AF-1B3B-4695-8998-D8020336F9FA}"/>
                    </a:ext>
                  </a:extLst>
                </p:cNvPr>
                <p:cNvSpPr/>
                <p:nvPr/>
              </p:nvSpPr>
              <p:spPr>
                <a:xfrm>
                  <a:off x="-2746889" y="592219"/>
                  <a:ext cx="1609688" cy="881960"/>
                </a:xfrm>
                <a:custGeom>
                  <a:avLst/>
                  <a:gdLst>
                    <a:gd name="connsiteX0" fmla="*/ 818901 w 1609688"/>
                    <a:gd name="connsiteY0" fmla="*/ 135 h 881960"/>
                    <a:gd name="connsiteX1" fmla="*/ 1590522 w 1609688"/>
                    <a:gd name="connsiteY1" fmla="*/ 423760 h 881960"/>
                    <a:gd name="connsiteX2" fmla="*/ 1609688 w 1609688"/>
                    <a:gd name="connsiteY2" fmla="*/ 474206 h 881960"/>
                    <a:gd name="connsiteX3" fmla="*/ 1118407 w 1609688"/>
                    <a:gd name="connsiteY3" fmla="*/ 474206 h 881960"/>
                    <a:gd name="connsiteX4" fmla="*/ 1086795 w 1609688"/>
                    <a:gd name="connsiteY4" fmla="*/ 430876 h 881960"/>
                    <a:gd name="connsiteX5" fmla="*/ 877194 w 1609688"/>
                    <a:gd name="connsiteY5" fmla="*/ 348274 h 881960"/>
                    <a:gd name="connsiteX6" fmla="*/ 491051 w 1609688"/>
                    <a:gd name="connsiteY6" fmla="*/ 881960 h 881960"/>
                    <a:gd name="connsiteX7" fmla="*/ 4514 w 1609688"/>
                    <a:gd name="connsiteY7" fmla="*/ 869387 h 881960"/>
                    <a:gd name="connsiteX8" fmla="*/ 818901 w 1609688"/>
                    <a:gd name="connsiteY8" fmla="*/ 135 h 88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09688" h="881960">
                      <a:moveTo>
                        <a:pt x="818901" y="135"/>
                      </a:moveTo>
                      <a:cubicBezTo>
                        <a:pt x="1283531" y="-6152"/>
                        <a:pt x="1495105" y="208018"/>
                        <a:pt x="1590522" y="423760"/>
                      </a:cubicBezTo>
                      <a:lnTo>
                        <a:pt x="1609688" y="474206"/>
                      </a:lnTo>
                      <a:lnTo>
                        <a:pt x="1118407" y="474206"/>
                      </a:lnTo>
                      <a:lnTo>
                        <a:pt x="1086795" y="430876"/>
                      </a:lnTo>
                      <a:cubicBezTo>
                        <a:pt x="1038083" y="382611"/>
                        <a:pt x="970587" y="349846"/>
                        <a:pt x="877194" y="348274"/>
                      </a:cubicBezTo>
                      <a:cubicBezTo>
                        <a:pt x="393800" y="340178"/>
                        <a:pt x="494194" y="875673"/>
                        <a:pt x="491051" y="881960"/>
                      </a:cubicBezTo>
                      <a:lnTo>
                        <a:pt x="4514" y="869387"/>
                      </a:lnTo>
                      <a:cubicBezTo>
                        <a:pt x="4514" y="869387"/>
                        <a:pt x="-110358" y="12708"/>
                        <a:pt x="818901" y="135"/>
                      </a:cubicBezTo>
                      <a:close/>
                    </a:path>
                  </a:pathLst>
                </a:custGeom>
                <a:solidFill>
                  <a:srgbClr val="FFDB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16FFFC12-14BF-4D6C-8AB5-6EBA6FF48602}"/>
                    </a:ext>
                  </a:extLst>
                </p:cNvPr>
                <p:cNvSpPr/>
                <p:nvPr/>
              </p:nvSpPr>
              <p:spPr>
                <a:xfrm>
                  <a:off x="-2746889" y="592128"/>
                  <a:ext cx="1614664" cy="877195"/>
                </a:xfrm>
                <a:custGeom>
                  <a:avLst/>
                  <a:gdLst>
                    <a:gd name="connsiteX0" fmla="*/ 818900 w 1614664"/>
                    <a:gd name="connsiteY0" fmla="*/ 133 h 877195"/>
                    <a:gd name="connsiteX1" fmla="*/ 1590533 w 1614664"/>
                    <a:gd name="connsiteY1" fmla="*/ 423841 h 877195"/>
                    <a:gd name="connsiteX2" fmla="*/ 1614664 w 1614664"/>
                    <a:gd name="connsiteY2" fmla="*/ 487349 h 877195"/>
                    <a:gd name="connsiteX3" fmla="*/ 1250947 w 1614664"/>
                    <a:gd name="connsiteY3" fmla="*/ 487349 h 877195"/>
                    <a:gd name="connsiteX4" fmla="*/ 1248918 w 1614664"/>
                    <a:gd name="connsiteY4" fmla="*/ 483122 h 877195"/>
                    <a:gd name="connsiteX5" fmla="*/ 1142560 w 1614664"/>
                    <a:gd name="connsiteY5" fmla="*/ 360464 h 877195"/>
                    <a:gd name="connsiteX6" fmla="*/ 803470 w 1614664"/>
                    <a:gd name="connsiteY6" fmla="*/ 255594 h 877195"/>
                    <a:gd name="connsiteX7" fmla="*/ 473333 w 1614664"/>
                    <a:gd name="connsiteY7" fmla="*/ 385229 h 877195"/>
                    <a:gd name="connsiteX8" fmla="*/ 347984 w 1614664"/>
                    <a:gd name="connsiteY8" fmla="*/ 877195 h 877195"/>
                    <a:gd name="connsiteX9" fmla="*/ 4513 w 1614664"/>
                    <a:gd name="connsiteY9" fmla="*/ 869385 h 877195"/>
                    <a:gd name="connsiteX10" fmla="*/ 818900 w 1614664"/>
                    <a:gd name="connsiteY10" fmla="*/ 133 h 87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14664" h="877195">
                      <a:moveTo>
                        <a:pt x="818900" y="133"/>
                      </a:moveTo>
                      <a:cubicBezTo>
                        <a:pt x="1283530" y="-6106"/>
                        <a:pt x="1495104" y="208087"/>
                        <a:pt x="1590533" y="423841"/>
                      </a:cubicBezTo>
                      <a:lnTo>
                        <a:pt x="1614664" y="487349"/>
                      </a:lnTo>
                      <a:lnTo>
                        <a:pt x="1250947" y="487349"/>
                      </a:lnTo>
                      <a:lnTo>
                        <a:pt x="1248918" y="483122"/>
                      </a:lnTo>
                      <a:cubicBezTo>
                        <a:pt x="1227023" y="445689"/>
                        <a:pt x="1195567" y="407517"/>
                        <a:pt x="1142560" y="360464"/>
                      </a:cubicBezTo>
                      <a:cubicBezTo>
                        <a:pt x="1028545" y="259308"/>
                        <a:pt x="885766" y="249212"/>
                        <a:pt x="803470" y="255594"/>
                      </a:cubicBezTo>
                      <a:cubicBezTo>
                        <a:pt x="688027" y="264547"/>
                        <a:pt x="556677" y="306933"/>
                        <a:pt x="473333" y="385229"/>
                      </a:cubicBezTo>
                      <a:cubicBezTo>
                        <a:pt x="344269" y="506387"/>
                        <a:pt x="334459" y="700506"/>
                        <a:pt x="347984" y="877195"/>
                      </a:cubicBezTo>
                      <a:lnTo>
                        <a:pt x="4513" y="869385"/>
                      </a:lnTo>
                      <a:cubicBezTo>
                        <a:pt x="4513" y="869385"/>
                        <a:pt x="-110359" y="12706"/>
                        <a:pt x="818900" y="133"/>
                      </a:cubicBezTo>
                      <a:close/>
                    </a:path>
                  </a:pathLst>
                </a:custGeom>
                <a:solidFill>
                  <a:srgbClr val="BFC46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C80D9EBD-C3B2-4BD9-BF9D-D0215E78C0EC}"/>
                    </a:ext>
                  </a:extLst>
                </p:cNvPr>
                <p:cNvSpPr/>
                <p:nvPr/>
              </p:nvSpPr>
              <p:spPr>
                <a:xfrm>
                  <a:off x="-2746889" y="592127"/>
                  <a:ext cx="1614649" cy="874433"/>
                </a:xfrm>
                <a:custGeom>
                  <a:avLst/>
                  <a:gdLst>
                    <a:gd name="connsiteX0" fmla="*/ 818901 w 1614649"/>
                    <a:gd name="connsiteY0" fmla="*/ 133 h 874433"/>
                    <a:gd name="connsiteX1" fmla="*/ 1590522 w 1614649"/>
                    <a:gd name="connsiteY1" fmla="*/ 423841 h 874433"/>
                    <a:gd name="connsiteX2" fmla="*/ 1614649 w 1614649"/>
                    <a:gd name="connsiteY2" fmla="*/ 487349 h 874433"/>
                    <a:gd name="connsiteX3" fmla="*/ 1377954 w 1614649"/>
                    <a:gd name="connsiteY3" fmla="*/ 487349 h 874433"/>
                    <a:gd name="connsiteX4" fmla="*/ 1309344 w 1614649"/>
                    <a:gd name="connsiteY4" fmla="*/ 393992 h 874433"/>
                    <a:gd name="connsiteX5" fmla="*/ 634402 w 1614649"/>
                    <a:gd name="connsiteY5" fmla="*/ 178822 h 874433"/>
                    <a:gd name="connsiteX6" fmla="*/ 296836 w 1614649"/>
                    <a:gd name="connsiteY6" fmla="*/ 434187 h 874433"/>
                    <a:gd name="connsiteX7" fmla="*/ 198347 w 1614649"/>
                    <a:gd name="connsiteY7" fmla="*/ 874433 h 874433"/>
                    <a:gd name="connsiteX8" fmla="*/ 4514 w 1614649"/>
                    <a:gd name="connsiteY8" fmla="*/ 869385 h 874433"/>
                    <a:gd name="connsiteX9" fmla="*/ 818901 w 1614649"/>
                    <a:gd name="connsiteY9" fmla="*/ 133 h 874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14649" h="874433">
                      <a:moveTo>
                        <a:pt x="818901" y="133"/>
                      </a:moveTo>
                      <a:cubicBezTo>
                        <a:pt x="1283531" y="-6106"/>
                        <a:pt x="1495105" y="208088"/>
                        <a:pt x="1590522" y="423841"/>
                      </a:cubicBezTo>
                      <a:lnTo>
                        <a:pt x="1614649" y="487349"/>
                      </a:lnTo>
                      <a:lnTo>
                        <a:pt x="1377954" y="487349"/>
                      </a:lnTo>
                      <a:lnTo>
                        <a:pt x="1309344" y="393992"/>
                      </a:lnTo>
                      <a:cubicBezTo>
                        <a:pt x="1143418" y="203587"/>
                        <a:pt x="879480" y="122434"/>
                        <a:pt x="634402" y="178822"/>
                      </a:cubicBezTo>
                      <a:cubicBezTo>
                        <a:pt x="487336" y="212636"/>
                        <a:pt x="371607" y="304171"/>
                        <a:pt x="296836" y="434187"/>
                      </a:cubicBezTo>
                      <a:cubicBezTo>
                        <a:pt x="220445" y="567156"/>
                        <a:pt x="201014" y="723176"/>
                        <a:pt x="198347" y="874433"/>
                      </a:cubicBezTo>
                      <a:lnTo>
                        <a:pt x="4514" y="869385"/>
                      </a:lnTo>
                      <a:cubicBezTo>
                        <a:pt x="4514" y="869385"/>
                        <a:pt x="-110358" y="12706"/>
                        <a:pt x="818901" y="133"/>
                      </a:cubicBezTo>
                      <a:close/>
                    </a:path>
                  </a:pathLst>
                </a:custGeom>
                <a:solidFill>
                  <a:srgbClr val="67BA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0045E126-192E-4153-BA9C-CBCF716A5BE4}"/>
                    </a:ext>
                  </a:extLst>
                </p:cNvPr>
                <p:cNvSpPr/>
                <p:nvPr/>
              </p:nvSpPr>
              <p:spPr>
                <a:xfrm>
                  <a:off x="-2757327" y="585888"/>
                  <a:ext cx="1620126" cy="872433"/>
                </a:xfrm>
                <a:custGeom>
                  <a:avLst/>
                  <a:gdLst>
                    <a:gd name="connsiteX0" fmla="*/ 818901 w 1620126"/>
                    <a:gd name="connsiteY0" fmla="*/ 133 h 872433"/>
                    <a:gd name="connsiteX1" fmla="*/ 1590522 w 1620126"/>
                    <a:gd name="connsiteY1" fmla="*/ 423853 h 872433"/>
                    <a:gd name="connsiteX2" fmla="*/ 1620126 w 1620126"/>
                    <a:gd name="connsiteY2" fmla="*/ 501781 h 872433"/>
                    <a:gd name="connsiteX3" fmla="*/ 1501006 w 1620126"/>
                    <a:gd name="connsiteY3" fmla="*/ 501781 h 872433"/>
                    <a:gd name="connsiteX4" fmla="*/ 1497571 w 1620126"/>
                    <a:gd name="connsiteY4" fmla="*/ 493281 h 872433"/>
                    <a:gd name="connsiteX5" fmla="*/ 1433454 w 1620126"/>
                    <a:gd name="connsiteY5" fmla="*/ 384467 h 872433"/>
                    <a:gd name="connsiteX6" fmla="*/ 830807 w 1620126"/>
                    <a:gd name="connsiteY6" fmla="*/ 81667 h 872433"/>
                    <a:gd name="connsiteX7" fmla="*/ 308552 w 1620126"/>
                    <a:gd name="connsiteY7" fmla="*/ 259594 h 872433"/>
                    <a:gd name="connsiteX8" fmla="*/ 124052 w 1620126"/>
                    <a:gd name="connsiteY8" fmla="*/ 872433 h 872433"/>
                    <a:gd name="connsiteX9" fmla="*/ 4514 w 1620126"/>
                    <a:gd name="connsiteY9" fmla="*/ 869385 h 872433"/>
                    <a:gd name="connsiteX10" fmla="*/ 818901 w 1620126"/>
                    <a:gd name="connsiteY10" fmla="*/ 133 h 872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0126" h="872433">
                      <a:moveTo>
                        <a:pt x="818901" y="133"/>
                      </a:moveTo>
                      <a:cubicBezTo>
                        <a:pt x="1283531" y="-6106"/>
                        <a:pt x="1495105" y="208088"/>
                        <a:pt x="1590522" y="423853"/>
                      </a:cubicBezTo>
                      <a:lnTo>
                        <a:pt x="1620126" y="501781"/>
                      </a:lnTo>
                      <a:lnTo>
                        <a:pt x="1501006" y="501781"/>
                      </a:lnTo>
                      <a:lnTo>
                        <a:pt x="1497571" y="493281"/>
                      </a:lnTo>
                      <a:cubicBezTo>
                        <a:pt x="1479121" y="455583"/>
                        <a:pt x="1457838" y="419186"/>
                        <a:pt x="1433454" y="384467"/>
                      </a:cubicBezTo>
                      <a:cubicBezTo>
                        <a:pt x="1295056" y="187490"/>
                        <a:pt x="1067885" y="85477"/>
                        <a:pt x="830807" y="81667"/>
                      </a:cubicBezTo>
                      <a:cubicBezTo>
                        <a:pt x="647070" y="78619"/>
                        <a:pt x="442949" y="127387"/>
                        <a:pt x="308552" y="259594"/>
                      </a:cubicBezTo>
                      <a:cubicBezTo>
                        <a:pt x="145007" y="420757"/>
                        <a:pt x="134339" y="656691"/>
                        <a:pt x="124052" y="872433"/>
                      </a:cubicBezTo>
                      <a:lnTo>
                        <a:pt x="4514" y="869385"/>
                      </a:lnTo>
                      <a:cubicBezTo>
                        <a:pt x="4514" y="869385"/>
                        <a:pt x="-110358" y="12706"/>
                        <a:pt x="818901" y="133"/>
                      </a:cubicBezTo>
                      <a:close/>
                    </a:path>
                  </a:pathLst>
                </a:custGeom>
                <a:solidFill>
                  <a:srgbClr val="FF888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id="{8D85E6B2-9B9A-47C3-B177-A21147367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9473762" y="1507335"/>
                <a:ext cx="1910403" cy="895084"/>
              </a:xfrm>
              <a:prstGeom prst="rect">
                <a:avLst/>
              </a:prstGeom>
            </p:spPr>
          </p:pic>
        </p:grp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AD6AB07D-273B-4DC3-B61E-5657DC7A7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7979409" y="719373"/>
              <a:ext cx="2444487" cy="1145318"/>
            </a:xfrm>
            <a:prstGeom prst="rect">
              <a:avLst/>
            </a:prstGeom>
          </p:spPr>
        </p:pic>
      </p:grpSp>
      <p:pic>
        <p:nvPicPr>
          <p:cNvPr id="86" name="图片 3">
            <a:extLst>
              <a:ext uri="{FF2B5EF4-FFF2-40B4-BE49-F238E27FC236}">
                <a16:creationId xmlns:a16="http://schemas.microsoft.com/office/drawing/2014/main" id="{D780773A-668F-4B94-A048-441A4732F2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6264" y="1679721"/>
            <a:ext cx="4860862" cy="5631124"/>
          </a:xfrm>
          <a:prstGeom prst="rect">
            <a:avLst/>
          </a:prstGeom>
        </p:spPr>
      </p:pic>
      <p:sp>
        <p:nvSpPr>
          <p:cNvPr id="87" name="Thought Bubble: Cloud 86">
            <a:extLst>
              <a:ext uri="{FF2B5EF4-FFF2-40B4-BE49-F238E27FC236}">
                <a16:creationId xmlns:a16="http://schemas.microsoft.com/office/drawing/2014/main" id="{2C005897-9806-473C-B229-85700E2B3975}"/>
              </a:ext>
            </a:extLst>
          </p:cNvPr>
          <p:cNvSpPr/>
          <p:nvPr/>
        </p:nvSpPr>
        <p:spPr>
          <a:xfrm>
            <a:off x="2628553" y="152400"/>
            <a:ext cx="6223970" cy="1764906"/>
          </a:xfrm>
          <a:prstGeom prst="cloudCallout">
            <a:avLst>
              <a:gd name="adj1" fmla="val -59048"/>
              <a:gd name="adj2" fmla="val 104596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do tác giả nào sáng tác?</a:t>
            </a:r>
            <a:r>
              <a:rPr lang="en-US"/>
              <a:t>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9584302-0F20-4EED-A629-4CA605A00E6E}"/>
              </a:ext>
            </a:extLst>
          </p:cNvPr>
          <p:cNvSpPr txBox="1"/>
          <p:nvPr/>
        </p:nvSpPr>
        <p:spPr>
          <a:xfrm>
            <a:off x="3732408" y="2718527"/>
            <a:ext cx="5815349" cy="844808"/>
          </a:xfrm>
          <a:prstGeom prst="snip2Diag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A: Nhà thơ "Thùy Linh"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5E155E5-5936-45D0-899D-423E0BA56736}"/>
              </a:ext>
            </a:extLst>
          </p:cNvPr>
          <p:cNvSpPr txBox="1"/>
          <p:nvPr/>
        </p:nvSpPr>
        <p:spPr>
          <a:xfrm>
            <a:off x="3910372" y="4197414"/>
            <a:ext cx="5346274" cy="844808"/>
          </a:xfrm>
          <a:prstGeom prst="snip2Diag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B: Nhà thơ "Phạm Hổ"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85B98D91-6F3D-45A4-9ED0-FC1D694EEF4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24" y="1857482"/>
            <a:ext cx="1910974" cy="191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35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H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3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8" grpId="1" animBg="1"/>
      <p:bldP spid="88" grpId="2" animBg="1"/>
      <p:bldP spid="8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655</TotalTime>
  <Words>210</Words>
  <Application>Microsoft Office PowerPoint</Application>
  <PresentationFormat>Widescreen</PresentationFormat>
  <Paragraphs>46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#9Slide02 Tieu de rat dai 01</vt:lpstr>
      <vt:lpstr>#9Slide03 Roboto</vt:lpstr>
      <vt:lpstr>Adobe Gothic Std B</vt:lpstr>
      <vt:lpstr>Arial</vt:lpstr>
      <vt:lpstr>Calibri</vt:lpstr>
      <vt:lpstr>Calibri Light</vt:lpstr>
      <vt:lpstr>Cordia New</vt:lpstr>
      <vt:lpstr>等线</vt:lpstr>
      <vt:lpstr>Times New Roman</vt:lpstr>
      <vt:lpstr>字魂52号-阿开漫画体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42</cp:revision>
  <dcterms:created xsi:type="dcterms:W3CDTF">2020-07-25T07:18:36Z</dcterms:created>
  <dcterms:modified xsi:type="dcterms:W3CDTF">2025-04-23T14:11:46Z</dcterms:modified>
  <cp:category>9Slide.vn</cp:category>
</cp:coreProperties>
</file>