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7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4" autoAdjust="0"/>
    <p:restoredTop sz="94660"/>
  </p:normalViewPr>
  <p:slideViewPr>
    <p:cSldViewPr>
      <p:cViewPr varScale="1">
        <p:scale>
          <a:sx n="42" d="100"/>
          <a:sy n="42" d="100"/>
        </p:scale>
        <p:origin x="12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23/04/2025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990600"/>
            <a:ext cx="6400800" cy="381000"/>
          </a:xfrm>
        </p:spPr>
        <p:txBody>
          <a:bodyPr/>
          <a:lstStyle/>
          <a:p>
            <a:endParaRPr lang="en-US" sz="18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pic>
        <p:nvPicPr>
          <p:cNvPr id="3075" name="Picture 3" descr="POINSET2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57200"/>
            <a:ext cx="1277938" cy="1273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1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29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0"/>
          <p:cNvSpPr>
            <a:spLocks noChangeArrowheads="1" noChangeShapeType="1"/>
          </p:cNvSpPr>
          <p:nvPr/>
        </p:nvSpPr>
        <p:spPr bwMode="auto">
          <a:xfrm>
            <a:off x="1905000" y="457200"/>
            <a:ext cx="5638800" cy="213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Tr</a:t>
            </a:r>
            <a:r>
              <a:rPr lang="vi-VN" sz="3600" kern="10" dirty="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ư</a:t>
            </a:r>
            <a:r>
              <a:rPr lang="en-US" sz="3600" kern="10" dirty="0" err="1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ờng</a:t>
            </a:r>
            <a:r>
              <a:rPr lang="en-US" sz="3600" kern="10" dirty="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mầm</a:t>
            </a:r>
            <a:r>
              <a:rPr lang="en-US" sz="3600" kern="10" dirty="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Non </a:t>
            </a:r>
            <a:r>
              <a:rPr lang="en-US" sz="3600" kern="10" dirty="0" err="1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Hoa</a:t>
            </a:r>
            <a:r>
              <a:rPr lang="en-US" sz="3600" kern="10" dirty="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Hồng</a:t>
            </a:r>
            <a:r>
              <a:rPr lang="vi-VN" sz="3600" kern="10" dirty="0">
                <a:ln w="9525" cmpd="sng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083" name="WordArt 11"/>
          <p:cNvSpPr>
            <a:spLocks noChangeArrowheads="1" noChangeShapeType="1"/>
          </p:cNvSpPr>
          <p:nvPr/>
        </p:nvSpPr>
        <p:spPr bwMode="auto">
          <a:xfrm>
            <a:off x="2590800" y="1524000"/>
            <a:ext cx="43434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2000" b="1" dirty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NBPB</a:t>
            </a:r>
            <a:r>
              <a:rPr lang="vi-VN" sz="2000" b="1" dirty="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: KHÁM PHÁ KHOA HỌC</a:t>
            </a:r>
          </a:p>
        </p:txBody>
      </p:sp>
      <p:sp>
        <p:nvSpPr>
          <p:cNvPr id="3084" name="WordArt 12"/>
          <p:cNvSpPr>
            <a:spLocks noChangeArrowheads="1" noChangeShapeType="1"/>
          </p:cNvSpPr>
          <p:nvPr/>
        </p:nvSpPr>
        <p:spPr bwMode="auto">
          <a:xfrm>
            <a:off x="2209800" y="2819400"/>
            <a:ext cx="51054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dirty="0">
                <a:ln w="9525" cmpd="sng">
                  <a:solidFill>
                    <a:srgbClr val="FF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TÌM HIỂU MỘT SỐ PTGT ĐƯỜNG HÀNG KHÔNG</a:t>
            </a:r>
          </a:p>
        </p:txBody>
      </p:sp>
      <p:pic>
        <p:nvPicPr>
          <p:cNvPr id="3086" name="Picture 14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SAO_C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581400" y="4572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505200" y="418306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819400" y="3810000"/>
            <a:ext cx="3657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2800" dirty="0"/>
              <a:t>Lớp</a:t>
            </a:r>
            <a:r>
              <a:rPr lang="en-US" sz="2800" dirty="0"/>
              <a:t>: </a:t>
            </a:r>
            <a:r>
              <a:rPr lang="en-US" sz="2800" dirty="0" err="1"/>
              <a:t>Nhóm</a:t>
            </a:r>
            <a:r>
              <a:rPr lang="en-US" sz="2800" dirty="0"/>
              <a:t> 2</a:t>
            </a:r>
          </a:p>
          <a:p>
            <a:pPr algn="ctr">
              <a:spcBef>
                <a:spcPct val="50000"/>
              </a:spcBef>
            </a:pPr>
            <a:endParaRPr lang="vi-VN" altLang="en-US" sz="2800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57200" y="4419600"/>
            <a:ext cx="8001000" cy="52705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2800" dirty="0"/>
              <a:t>Giáo viên: </a:t>
            </a:r>
            <a:r>
              <a:rPr lang="en-US" altLang="en-US" sz="2800" dirty="0" err="1"/>
              <a:t>Trần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Thị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Xuân</a:t>
            </a:r>
            <a:endParaRPr lang="en-US" sz="2800" dirty="0"/>
          </a:p>
        </p:txBody>
      </p:sp>
      <p:sp>
        <p:nvSpPr>
          <p:cNvPr id="2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151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812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Đầu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584" y="5934670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Đuô</a:t>
            </a:r>
            <a:r>
              <a:rPr lang="vi-VN" dirty="0"/>
              <a:t>i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275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9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Thân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1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</a:p>
        </p:txBody>
      </p:sp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89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3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3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5157192"/>
            <a:ext cx="61926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So sánh: Máy bay hàng không và máy bay trực thăng</a:t>
            </a:r>
          </a:p>
        </p:txBody>
      </p:sp>
    </p:spTree>
    <p:extLst>
      <p:ext uri="{BB962C8B-B14F-4D97-AF65-F5344CB8AC3E}">
        <p14:creationId xmlns:p14="http://schemas.microsoft.com/office/powerpoint/2010/main" val="359743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KHINH KHÍ CẦU</a:t>
            </a: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1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16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Lò</a:t>
            </a:r>
            <a:r>
              <a:rPr lang="en-US" sz="2800" dirty="0"/>
              <a:t> </a:t>
            </a:r>
            <a:r>
              <a:rPr lang="vi-VN" sz="2800" dirty="0"/>
              <a:t>đốt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483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TÀU VŨ TRỤ</a:t>
            </a: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62</Words>
  <Application>Microsoft Office PowerPoint</Application>
  <PresentationFormat>On-screen Show (4:3)</PresentationFormat>
  <Paragraphs>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9</cp:revision>
  <dcterms:created xsi:type="dcterms:W3CDTF">2019-03-12T13:02:14Z</dcterms:created>
  <dcterms:modified xsi:type="dcterms:W3CDTF">2025-04-23T14:02:09Z</dcterms:modified>
</cp:coreProperties>
</file>