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2" r:id="rId2"/>
    <p:sldId id="258" r:id="rId3"/>
    <p:sldId id="259" r:id="rId4"/>
    <p:sldId id="260" r:id="rId5"/>
    <p:sldId id="261" r:id="rId6"/>
    <p:sldId id="289" r:id="rId7"/>
    <p:sldId id="263" r:id="rId8"/>
    <p:sldId id="291" r:id="rId9"/>
    <p:sldId id="281" r:id="rId10"/>
    <p:sldId id="265" r:id="rId11"/>
    <p:sldId id="283" r:id="rId12"/>
    <p:sldId id="266" r:id="rId13"/>
    <p:sldId id="300" r:id="rId14"/>
    <p:sldId id="280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48"/>
      </p:cViewPr>
      <p:guideLst>
        <p:guide orient="horz" pos="2179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9627-4F1A-4C78-B2A4-76F976510C04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27BD6-4AA2-4CCE-8EE0-44755120297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D5C7-314B-4C09-B79B-BAC4D8FF883B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8E56-DCA9-4D97-A5EB-60E27C9D1C9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tease-10-1024x768-org86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8721"/>
            <a:ext cx="914400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108364" y="443345"/>
            <a:ext cx="6934200" cy="62841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150732"/>
              </a:avLst>
            </a:prstTxWarp>
          </a:bodyPr>
          <a:lstStyle/>
          <a:p>
            <a:pPr algn="ctr"/>
            <a:endParaRPr lang="vi-VN" sz="3600" kern="10" dirty="0"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3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114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195736" y="1916832"/>
            <a:ext cx="5105398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Lĩnh vực: Phát triển thẩm mỹ</a:t>
            </a:r>
            <a:endParaRPr lang="vi-VN" sz="3600" b="1" kern="10" dirty="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7762" y="-106362"/>
            <a:ext cx="1539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58740" y="5243052"/>
            <a:ext cx="16986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4931" y="5190332"/>
            <a:ext cx="15827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j023624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665288"/>
            <a:ext cx="6858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j023624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657225"/>
            <a:ext cx="838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j023624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722438"/>
            <a:ext cx="762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714500" y="2452370"/>
            <a:ext cx="5638800" cy="22612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49752"/>
              </a:avLst>
            </a:prstTxWarp>
          </a:bodyPr>
          <a:lstStyle/>
          <a:p>
            <a:pPr algn="ctr"/>
            <a:r>
              <a:rPr lang="vi-VN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 động: Âm nhạc</a:t>
            </a:r>
          </a:p>
          <a:p>
            <a:pPr algn="ctr"/>
            <a:r>
              <a:rPr lang="vi-VN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		Chủ đề: Thế giới động vật</a:t>
            </a:r>
          </a:p>
          <a:p>
            <a:pPr algn="ctr"/>
            <a:r>
              <a:rPr lang="vi-VN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tài:Hát:“Vì sao con  mèo rửa mặt” </a:t>
            </a:r>
          </a:p>
          <a:p>
            <a:pPr algn="ctr"/>
            <a:r>
              <a:rPr lang="vi-VN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          Vận động: Minh họa</a:t>
            </a:r>
          </a:p>
          <a:p>
            <a:pPr algn="ctr"/>
            <a:r>
              <a:rPr lang="vi-VN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		             Nghe hát: con gà gáy le té</a:t>
            </a:r>
          </a:p>
        </p:txBody>
      </p:sp>
      <p:sp>
        <p:nvSpPr>
          <p:cNvPr id="17" name="WordArt 16"/>
          <p:cNvSpPr>
            <a:spLocks noChangeArrowheads="1" noChangeShapeType="1" noTextEdit="1"/>
          </p:cNvSpPr>
          <p:nvPr/>
        </p:nvSpPr>
        <p:spPr bwMode="auto">
          <a:xfrm>
            <a:off x="2667000" y="4876800"/>
            <a:ext cx="426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Lứa tuổi: </a:t>
            </a:r>
            <a:r>
              <a:rPr lang="en-US" sz="2400" b="1" kern="10" smtClean="0"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4-5 </a:t>
            </a:r>
            <a:r>
              <a:rPr lang="vi-VN" sz="2400" b="1" kern="10" smtClean="0"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tuổi</a:t>
            </a:r>
            <a:endParaRPr lang="vi-VN" sz="2400" b="1" kern="10" dirty="0"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>
            <a:off x="2514600" y="5486400"/>
            <a:ext cx="44196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 viên: </a:t>
            </a:r>
            <a:r>
              <a:rPr lang="en-US" sz="2400" b="1" kern="10" dirty="0" err="1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Phạm</a:t>
            </a:r>
            <a:r>
              <a:rPr lang="en-US" sz="2400" b="1" kern="10" dirty="0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kern="10" dirty="0" err="1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Thị</a:t>
            </a:r>
            <a:r>
              <a:rPr lang="en-US" sz="2400" b="1" kern="10" dirty="0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kern="10" dirty="0" err="1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Thúy</a:t>
            </a:r>
            <a:endParaRPr lang="vi-VN" sz="2400" b="1" kern="10" dirty="0"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2286001" y="6057900"/>
            <a:ext cx="4952999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Mầm </a:t>
            </a:r>
            <a:r>
              <a:rPr lang="vi-VN" sz="2400" b="1" kern="10" dirty="0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non</a:t>
            </a:r>
            <a:r>
              <a:rPr lang="en-US" sz="2400" b="1" kern="10" dirty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kern="10" dirty="0" err="1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Hoa</a:t>
            </a:r>
            <a:r>
              <a:rPr lang="en-US" sz="2400" b="1" kern="10" dirty="0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kern="10" dirty="0" err="1" smtClean="0"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Hồng</a:t>
            </a:r>
            <a:endParaRPr lang="vi-VN" sz="2400" b="1" kern="10" dirty="0"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0"/>
            <a:ext cx="9144000" cy="6850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683057">
            <a:off x="902875" y="1674636"/>
            <a:ext cx="5504815" cy="1630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2</a:t>
            </a:r>
          </a:p>
          <a:p>
            <a:pPr algn="ctr"/>
            <a:r>
              <a:rPr lang="vi-V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Mèo thưởng thức</a:t>
            </a:r>
            <a:endParaRPr lang="en-US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30001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30365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1619672" y="380768"/>
            <a:ext cx="6264696" cy="15841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động:</a:t>
            </a:r>
          </a:p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sao con mèo rửa mặt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 sỹ </a:t>
            </a:r>
            <a:r>
              <a:rPr lang="vi-VN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0"/>
            <a:ext cx="9144000" cy="6850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683057">
            <a:off x="1582947" y="1905057"/>
            <a:ext cx="4092575" cy="1630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3</a:t>
            </a:r>
          </a:p>
          <a:p>
            <a:pPr algn="ctr"/>
            <a:r>
              <a:rPr lang="vi-V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Mèo vui chơi</a:t>
            </a:r>
            <a:endParaRPr lang="en-US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73" y="3817603"/>
            <a:ext cx="18288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1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826773" y="2142295"/>
            <a:ext cx="18288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2c1076bcf83a7a9264e8a9b997630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830" y="0"/>
            <a:ext cx="9184005" cy="6875780"/>
          </a:xfrm>
          <a:prstGeom prst="rect">
            <a:avLst/>
          </a:prstGeom>
        </p:spPr>
      </p:pic>
      <p:sp>
        <p:nvSpPr>
          <p:cNvPr id="5" name="Rectangle 21"/>
          <p:cNvSpPr/>
          <p:nvPr/>
        </p:nvSpPr>
        <p:spPr>
          <a:xfrm>
            <a:off x="5219700" y="5085080"/>
            <a:ext cx="3591560" cy="1476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Lắng nghe bài hát</a:t>
            </a:r>
          </a:p>
          <a:p>
            <a:pPr algn="ctr"/>
            <a:r>
              <a:rPr lang="vi-VN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“Con gà gáy le te”</a:t>
            </a:r>
          </a:p>
          <a:p>
            <a:pPr algn="ctr"/>
            <a:r>
              <a:rPr lang="vi-VN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Dân ca Cống Khao </a:t>
            </a:r>
          </a:p>
        </p:txBody>
      </p:sp>
      <p:pic>
        <p:nvPicPr>
          <p:cNvPr id="6" name="Ga-Gay-Le-Te-Xuan-Mai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6595" y="11684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93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752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E4A0F3BD6B146EB89531B00B999C3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85800"/>
            <a:ext cx="127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inhnen_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/>
          <p:nvPr/>
        </p:nvGrpSpPr>
        <p:grpSpPr bwMode="auto">
          <a:xfrm>
            <a:off x="263525" y="228600"/>
            <a:ext cx="8880475" cy="2122488"/>
            <a:chOff x="192" y="864"/>
            <a:chExt cx="5354" cy="1248"/>
          </a:xfrm>
        </p:grpSpPr>
        <p:pic>
          <p:nvPicPr>
            <p:cNvPr id="6" name="Picture 6" descr="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64"/>
              <a:ext cx="34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014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84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4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200"/>
              <a:ext cx="84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757237" y="2286000"/>
            <a:ext cx="7847211" cy="914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Kính chúc Ban giám khảo mạnh khỏe, hạnh phúc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2000" y="3962400"/>
            <a:ext cx="813048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</a:rPr>
              <a:t>CHÚC HỘI THI THÀNH CÔNG TỐT ĐẸP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300" y="1600200"/>
            <a:ext cx="66294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500" b="1" spc="50" dirty="0" smtClean="0">
                <a:ln w="11430">
                  <a:solidFill>
                    <a:srgbClr val="FF0000"/>
                  </a:solidFill>
                </a:ln>
                <a:solidFill>
                  <a:srgbClr val="FF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Chương trình </a:t>
            </a:r>
            <a:endParaRPr lang="en-US" sz="6500" b="1" spc="50" dirty="0">
              <a:ln w="11430">
                <a:solidFill>
                  <a:srgbClr val="FF0000"/>
                </a:solidFill>
              </a:ln>
              <a:solidFill>
                <a:srgbClr val="FF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7" y="3456039"/>
            <a:ext cx="8136904" cy="1091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6500" b="1" dirty="0" smtClean="0">
                <a:ln w="11430">
                  <a:solidFill>
                    <a:srgbClr val="66FF33"/>
                  </a:solidFill>
                </a:ln>
                <a:solidFill>
                  <a:srgbClr val="FF99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Khúc nhạc vui</a:t>
            </a:r>
            <a:endParaRPr lang="en-US" sz="6500" b="1" dirty="0">
              <a:ln w="11430">
                <a:solidFill>
                  <a:srgbClr val="66FF33"/>
                </a:solidFill>
              </a:ln>
              <a:solidFill>
                <a:srgbClr val="FF99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7762" y="-106362"/>
            <a:ext cx="1539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50138" y="5105400"/>
            <a:ext cx="16986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931" y="5190332"/>
            <a:ext cx="15827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188640"/>
            <a:ext cx="6336704" cy="629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Đội: Mèo xanh</a:t>
            </a:r>
            <a:endParaRPr lang="en-US" sz="3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meoxanh6kienthuc_rcrz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836930"/>
            <a:ext cx="7348220" cy="555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0724" y="188640"/>
            <a:ext cx="5782552" cy="629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Đội: Mèo vàng</a:t>
            </a:r>
            <a:endParaRPr lang="vi-VN" sz="3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mo-thay-meo-vang-vao-nh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55" y="1214120"/>
            <a:ext cx="7768590" cy="47866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7135" y="476672"/>
            <a:ext cx="3293745" cy="6299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Đội: Mèo trắng</a:t>
            </a:r>
            <a:endParaRPr lang="vi-VN" sz="3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meo-trang-vao-nha-la-diem-gi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" y="1196975"/>
            <a:ext cx="7651750" cy="50958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447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 descr="FC393A0D6B0F44E2BDCF0A912FDC3D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" y="457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FC393A0D6B0F44E2BDCF0A912FDC3D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5144"/>
            <a:ext cx="1905000" cy="15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0800000" flipV="1">
            <a:off x="1835693" y="228600"/>
            <a:ext cx="6768754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trình </a:t>
            </a:r>
          </a:p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‘‘Khúc nhạc vui’’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014" y="2514600"/>
            <a:ext cx="5612765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 smtClean="0">
                <a:ln>
                  <a:solidFill>
                    <a:srgbClr val="66FF33"/>
                  </a:solidFill>
                </a:ln>
              </a:rPr>
              <a:t>        Phần 1: Mèo tài năng</a:t>
            </a:r>
            <a:endParaRPr lang="vi-VN" sz="3500" b="1" dirty="0">
              <a:ln>
                <a:solidFill>
                  <a:srgbClr val="66FF33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014" y="3712458"/>
            <a:ext cx="6622415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 smtClean="0">
                <a:ln>
                  <a:solidFill>
                    <a:srgbClr val="66FF33"/>
                  </a:solidFill>
                </a:ln>
              </a:rPr>
              <a:t>        Phần 2: Mèo thưởng thức</a:t>
            </a:r>
            <a:endParaRPr lang="vi-VN" sz="3500" b="1" dirty="0">
              <a:ln>
                <a:solidFill>
                  <a:srgbClr val="66FF33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321" y="4855458"/>
            <a:ext cx="575564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 smtClean="0">
                <a:ln>
                  <a:solidFill>
                    <a:srgbClr val="66FF33"/>
                  </a:solidFill>
                </a:ln>
              </a:rPr>
              <a:t>         Phần 3: Mèo vui chơi</a:t>
            </a:r>
            <a:endParaRPr lang="vi-VN" sz="3500" b="1" dirty="0">
              <a:ln>
                <a:solidFill>
                  <a:srgbClr val="66FF33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0"/>
            <a:ext cx="9144000" cy="6850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683057">
            <a:off x="1623280" y="1674636"/>
            <a:ext cx="4064000" cy="1630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1</a:t>
            </a:r>
          </a:p>
          <a:p>
            <a:pPr algn="ctr"/>
            <a:r>
              <a:rPr lang="vi-V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Mèo tài năng</a:t>
            </a:r>
            <a:endParaRPr lang="en-US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3119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zn16171666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95" y="0"/>
            <a:ext cx="9203690" cy="6837680"/>
          </a:xfrm>
          <a:prstGeom prst="rect">
            <a:avLst/>
          </a:prstGeom>
        </p:spPr>
      </p:pic>
      <p:sp>
        <p:nvSpPr>
          <p:cNvPr id="5" name="Rectangle 21"/>
          <p:cNvSpPr/>
          <p:nvPr/>
        </p:nvSpPr>
        <p:spPr>
          <a:xfrm>
            <a:off x="2370919" y="386664"/>
            <a:ext cx="440216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Lắng nghe giai điệu</a:t>
            </a:r>
            <a:endParaRPr lang="en-US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Vì Sao Con Mèo Rửa Mặt - Nhạc Thiếu Nhi Xuân Mai Hay Nhấ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750" y="-635"/>
            <a:ext cx="1607820" cy="143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64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zn161716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44450"/>
            <a:ext cx="9164955" cy="679577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1043305" y="5517515"/>
            <a:ext cx="7670800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 hát: “</a:t>
            </a:r>
            <a:r>
              <a:rPr lang="vi-VN" alt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 mèo rửa mặt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</a:p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Nhạc sỹ: </a:t>
            </a:r>
            <a:r>
              <a:rPr lang="vi-VN" alt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Hoàng 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(4:3)</PresentationFormat>
  <Paragraphs>36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Tuyên - Thu Hà</dc:creator>
  <cp:lastModifiedBy>Admin</cp:lastModifiedBy>
  <cp:revision>37</cp:revision>
  <dcterms:created xsi:type="dcterms:W3CDTF">2021-01-22T13:41:00Z</dcterms:created>
  <dcterms:modified xsi:type="dcterms:W3CDTF">2025-04-23T13:45:59Z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A97CEEA81F72431986354C46F7A1D0BA</vt:lpwstr>
  </property>
  <property fmtid="{D5CDD505-2E9C-101B-9397-08002B2CF9AE}" pid="3" name="KSOProductBuildVer">
    <vt:lpwstr>1033-11.2.0.11417</vt:lpwstr>
  </property>
</Properties>
</file>