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339" r:id="rId3"/>
    <p:sldId id="342" r:id="rId4"/>
    <p:sldId id="328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38" r:id="rId13"/>
    <p:sldId id="360" r:id="rId14"/>
    <p:sldId id="351" r:id="rId15"/>
    <p:sldId id="350" r:id="rId16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48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6"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/>
    <p:restoredTop sz="94661"/>
  </p:normalViewPr>
  <p:slideViewPr>
    <p:cSldViewPr showGuides="1">
      <p:cViewPr>
        <p:scale>
          <a:sx n="51" d="100"/>
          <a:sy n="51" d="100"/>
        </p:scale>
        <p:origin x="-1896" y="-492"/>
      </p:cViewPr>
      <p:guideLst>
        <p:guide orient="horz" pos="2148"/>
        <p:guide pos="288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B3B03FE-5079-4383-827B-7FDE1454DFC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/>
            </a:fld>
            <a:endParaRPr 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0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jpeg"/><Relationship Id="rId3" Type="http://schemas.openxmlformats.org/officeDocument/2006/relationships/image" Target="../media/image1.png"/><Relationship Id="rId2" Type="http://schemas.microsoft.com/office/2007/relationships/media" Target="file:///C:\Users\Administrator\Downloads\Beat%20&#8211;%20Nh&#7841;c%20Thi&#7871;u%20Nhi.mp3" TargetMode="External"/><Relationship Id="rId1" Type="http://schemas.openxmlformats.org/officeDocument/2006/relationships/audio" Target="file:///C:\Users\Administrator\Downloads\Beat%20&#8211;%20Nh&#7841;c%20Thi&#7871;u%20Nhi.mp3" TargetMode="External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5.jpeg"/><Relationship Id="rId3" Type="http://schemas.openxmlformats.org/officeDocument/2006/relationships/image" Target="../media/image12.png"/><Relationship Id="rId2" Type="http://schemas.microsoft.com/office/2007/relationships/media" Target="file:///C:\Users\Administrator\Downloads\V.A%20&#8211;%20Hoa%20Th&#417;m%20B&#432;&#7899;m%20L&#432;&#7907;n%20Beat.mp3" TargetMode="External"/><Relationship Id="rId1" Type="http://schemas.openxmlformats.org/officeDocument/2006/relationships/audio" Target="file:///C:\Users\Administrator\Downloads\V.A%20&#8211;%20Hoa%20Th&#417;m%20B&#432;&#7899;m%20L&#432;&#7907;n%20Beat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.png"/><Relationship Id="rId2" Type="http://schemas.microsoft.com/office/2007/relationships/media" Target="file:///C:\Users\Administrator\Downloads\V.A%20&#8211;%20Em%20Y&#234;u%20C&#226;y%20Xanh%20Beat.mp3" TargetMode="External"/><Relationship Id="rId1" Type="http://schemas.openxmlformats.org/officeDocument/2006/relationships/audio" Target="file:///C:\Users\Administrator\Downloads\V.A%20&#8211;%20Em%20Y&#234;u%20C&#226;y%20Xanh%20Beat.mp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pic>
        <p:nvPicPr>
          <p:cNvPr id="7" name="Beat – Nhạc Thiếu Nhi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7848600" y="5791200"/>
            <a:ext cx="1066800" cy="533400"/>
          </a:xfrm>
          <a:ln/>
        </p:spPr>
      </p:pic>
      <p:pic>
        <p:nvPicPr>
          <p:cNvPr id="2052" name="Picture 2" descr="E:\tong-hop-30-hinh-nen-powerpoint-not-nhac-cho-bai-thuyet-trinh-ve-am-nhac-1489659674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200025"/>
            <a:ext cx="8686800" cy="6423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Hộp_Văn_Bản 5"/>
          <p:cNvSpPr txBox="1"/>
          <p:nvPr/>
        </p:nvSpPr>
        <p:spPr>
          <a:xfrm>
            <a:off x="228600" y="457200"/>
            <a:ext cx="8686800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2400" b="1" kern="1200" cap="none" spc="0" normalizeH="0" baseline="0" noProof="0">
              <a:ln w="12700">
                <a:solidFill>
                  <a:srgbClr val="800000">
                    <a:satMod val="155000"/>
                  </a:srgbClr>
                </a:solidFill>
                <a:prstDash val="solid"/>
              </a:ln>
              <a:solidFill>
                <a:srgbClr val="00000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endParaRPr kumimoji="0" lang="en-US" sz="3200" b="1" i="1" kern="1200" cap="none" spc="0" normalizeH="0" baseline="0" noProof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3200" b="1" kern="1200" cap="none" spc="0" normalizeH="0" baseline="0" noProof="0">
                <a:solidFill>
                  <a:schemeClr val="accent1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3200" b="1" kern="1200" cap="none" spc="0" normalizeH="0" baseline="0" noProof="0">
              <a:solidFill>
                <a:schemeClr val="accent1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54" name="Hộp_Văn_Bản 7"/>
          <p:cNvSpPr txBox="1">
            <a:spLocks noChangeArrowheads="1"/>
          </p:cNvSpPr>
          <p:nvPr/>
        </p:nvSpPr>
        <p:spPr bwMode="auto">
          <a:xfrm>
            <a:off x="727075" y="241300"/>
            <a:ext cx="81883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" pitchFamily="34" charset="0"/>
                <a:cs typeface="Times New Roman" panose="02020603050405020304" pitchFamily="18" charset="0"/>
              </a:rPr>
              <a:t>UBND THỊ XÃ BUÔN HỒ</a:t>
            </a:r>
            <a:endParaRPr kumimoji="0" lang="en-US" altLang="en-US" sz="2400" b="1" i="0" u="none" strike="noStrike" kern="1200" cap="none" spc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" pitchFamily="34" charset="0"/>
                <a:cs typeface="Times New Roman" panose="02020603050405020304" pitchFamily="18" charset="0"/>
              </a:rPr>
              <a:t>TRƯỜNG MẦM NON HOA HỒNG</a:t>
            </a:r>
            <a:endParaRPr kumimoji="0" lang="en-US" altLang="en-US" sz="24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" pitchFamily="34" charset="0"/>
              <a:cs typeface="Times New Roman" panose="02020603050405020304" pitchFamily="18" charset="0"/>
            </a:endParaRPr>
          </a:p>
        </p:txBody>
      </p:sp>
      <p:sp>
        <p:nvSpPr>
          <p:cNvPr id="2055" name="Hộp_Văn_Bản 8"/>
          <p:cNvSpPr txBox="1"/>
          <p:nvPr/>
        </p:nvSpPr>
        <p:spPr>
          <a:xfrm>
            <a:off x="1989138" y="1133475"/>
            <a:ext cx="5943600" cy="1077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Lĩnh vực: Phát triển thẩm mỹ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6" name="Hộp_Văn_Bản 10"/>
          <p:cNvSpPr txBox="1"/>
          <p:nvPr/>
        </p:nvSpPr>
        <p:spPr>
          <a:xfrm>
            <a:off x="250825" y="2192338"/>
            <a:ext cx="8664575" cy="19383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 Vận động theo nhạc 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“ Em yêu cây xanh “”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7" name="Hộp_Văn_Bản 11"/>
          <p:cNvSpPr txBox="1"/>
          <p:nvPr/>
        </p:nvSpPr>
        <p:spPr>
          <a:xfrm>
            <a:off x="2179638" y="3654425"/>
            <a:ext cx="57150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Thế giới thực vật </a:t>
            </a:r>
            <a:endParaRPr sz="32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pic>
        <p:nvPicPr>
          <p:cNvPr id="11" name="V.A – Hoa Thơm Bướm Lượn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5791200"/>
            <a:ext cx="609600" cy="609600"/>
          </a:xfrm>
          <a:ln/>
        </p:spPr>
      </p:pic>
      <p:pic>
        <p:nvPicPr>
          <p:cNvPr id="11268" name="Picture 2" descr="E:\tong-hop-hinh-nen-powerpoint-de-nhin-don-gian-nhat-hien-nay-1484914688-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81000"/>
            <a:ext cx="83820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9" name="Hình chữ nhật 3"/>
          <p:cNvSpPr/>
          <p:nvPr/>
        </p:nvSpPr>
        <p:spPr>
          <a:xfrm>
            <a:off x="1447800" y="381000"/>
            <a:ext cx="7010400" cy="1225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lnSpc>
                <a:spcPct val="115000"/>
              </a:lnSpc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Nội dung kết hợp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* Nghe hát: hoa thơm bướm lượn </a:t>
            </a:r>
            <a:endParaRPr sz="3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Mũi tên Phải 5"/>
          <p:cNvSpPr/>
          <p:nvPr/>
        </p:nvSpPr>
        <p:spPr>
          <a:xfrm>
            <a:off x="390525" y="1892300"/>
            <a:ext cx="723900" cy="4254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1" name="Hộp_Văn_Bản 7"/>
          <p:cNvSpPr txBox="1"/>
          <p:nvPr/>
        </p:nvSpPr>
        <p:spPr>
          <a:xfrm>
            <a:off x="1152525" y="1811338"/>
            <a:ext cx="5753100" cy="587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1: Cô hát kết hợp nhạc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Mũi tên Phải 8"/>
          <p:cNvSpPr/>
          <p:nvPr/>
        </p:nvSpPr>
        <p:spPr>
          <a:xfrm>
            <a:off x="381000" y="3021013"/>
            <a:ext cx="723900" cy="3698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273" name="Hộp_Văn_Bản 9"/>
          <p:cNvSpPr txBox="1"/>
          <p:nvPr/>
        </p:nvSpPr>
        <p:spPr>
          <a:xfrm>
            <a:off x="1219200" y="1892300"/>
            <a:ext cx="7048500" cy="1570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 2: Cô hát trẻ hưởng ứng cùng cô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V.A – Hoa Thơm Bướm Lượn Beat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81000" y="5943600"/>
            <a:ext cx="609600" cy="609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144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4144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12291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" name="Picture 2" descr="E:\tong-hop-30-hinh-nen-powerpoint-not-nhac-cho-bai-thuyet-trinh-ve-am-nhac-1489659677-6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Hộp_Văn_Bản 4"/>
          <p:cNvSpPr txBox="1"/>
          <p:nvPr/>
        </p:nvSpPr>
        <p:spPr>
          <a:xfrm>
            <a:off x="-152400" y="1447800"/>
            <a:ext cx="5715000" cy="1371600"/>
          </a:xfrm>
          <a:prstGeom prst="rect">
            <a:avLst/>
          </a:prstGeom>
          <a:noFill/>
        </p:spPr>
        <p:txBody>
          <a:bodyPr numCol="1">
            <a:prstTxWarp prst="textStop">
              <a:avLst/>
            </a:prstTxWarp>
            <a:spAutoFit/>
            <a:scene3d>
              <a:camera prst="isometricOffAxis1Right"/>
              <a:lightRig rig="threePt" dir="t"/>
            </a:scene3d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600" kern="1200" cap="none" spc="0" normalizeH="0" baseline="0" noProof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 </a:t>
            </a:r>
            <a:endParaRPr kumimoji="0" lang="en-US" sz="3600" kern="1200" cap="none" spc="0" normalizeH="0" baseline="0" noProof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ộp_Văn_Bản 6"/>
          <p:cNvSpPr txBox="1"/>
          <p:nvPr/>
        </p:nvSpPr>
        <p:spPr>
          <a:xfrm>
            <a:off x="3733800" y="2590800"/>
            <a:ext cx="5181600" cy="2209800"/>
          </a:xfrm>
          <a:prstGeom prst="rect">
            <a:avLst/>
          </a:prstGeom>
          <a:noFill/>
        </p:spPr>
        <p:txBody>
          <a:bodyPr numCol="1">
            <a:prstTxWarp prst="textInflateTop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3200" kern="1200" cap="none" spc="0" normalizeH="0" baseline="0" noProof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Hát theo hình ảnh </a:t>
            </a:r>
            <a:endParaRPr kumimoji="0" lang="en-US" sz="3200" kern="1200" cap="none" spc="0" normalizeH="0" baseline="0" noProof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295" name="Hộp_Văn_Bản 1"/>
          <p:cNvSpPr txBox="1"/>
          <p:nvPr/>
        </p:nvSpPr>
        <p:spPr>
          <a:xfrm>
            <a:off x="1828800" y="152400"/>
            <a:ext cx="59436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3: Trò chơi âm nhạc </a:t>
            </a:r>
            <a:endParaRPr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314" name="Picture 9" descr="E:\tải xuống (7)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25988" y="3430588"/>
            <a:ext cx="4418012" cy="3427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5" name="Picture 6" descr="E:\1439454294-5667321_ori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4400" cy="3354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6" name="Picture 8" descr="E:\images (4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4762500" cy="3429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7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4" name="Hình chữ nhật 3"/>
          <p:cNvSpPr/>
          <p:nvPr/>
        </p:nvSpPr>
        <p:spPr>
          <a:xfrm>
            <a:off x="0" y="0"/>
            <a:ext cx="4724400" cy="33535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80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endParaRPr kumimoji="0" lang="en-US" sz="80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Hình chữ nhật 5"/>
          <p:cNvSpPr/>
          <p:nvPr/>
        </p:nvSpPr>
        <p:spPr>
          <a:xfrm>
            <a:off x="0" y="3353594"/>
            <a:ext cx="4762500" cy="350440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0" i="0" u="none" strike="noStrike" kern="1200" cap="none" spc="0" normalizeH="0" baseline="0" noProof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  <a:endParaRPr kumimoji="0" lang="en-US" sz="6600" b="0" i="0" u="none" strike="noStrike" kern="1200" cap="none" spc="0" normalizeH="0" baseline="0" noProof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4724400" y="3353594"/>
            <a:ext cx="4419600" cy="3504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  <a:endParaRPr kumimoji="0" lang="en-US" sz="66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321" name="Picture 3" descr="E:\Transparent_Green_Tree_PNG_Picture.png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105400" y="131763"/>
            <a:ext cx="3581400" cy="3276600"/>
          </a:xfrm>
          <a:ln/>
        </p:spPr>
      </p:pic>
      <p:sp>
        <p:nvSpPr>
          <p:cNvPr id="2" name="Hình chữ nhật 1"/>
          <p:cNvSpPr/>
          <p:nvPr/>
        </p:nvSpPr>
        <p:spPr>
          <a:xfrm>
            <a:off x="4762500" y="0"/>
            <a:ext cx="4381500" cy="3353594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600" b="1" i="0" u="none" strike="noStrike" kern="1200" cap="none" spc="0" normalizeH="0" baseline="0" noProof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</a:t>
            </a:r>
            <a:endParaRPr kumimoji="0" lang="en-US" sz="6600" b="1" i="0" u="none" strike="noStrike" kern="1200" cap="none" spc="0" normalizeH="0" baseline="0" noProof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3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14339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14340" name="Picture 2" descr="E:\hinh-nen-powerpoint-bong-da_12344745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228600"/>
            <a:ext cx="85344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_Văn_Bản 3"/>
          <p:cNvSpPr txBox="1"/>
          <p:nvPr/>
        </p:nvSpPr>
        <p:spPr>
          <a:xfrm>
            <a:off x="1084263" y="762000"/>
            <a:ext cx="6934200" cy="4032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4: Kết thúc</a:t>
            </a:r>
            <a:endParaRPr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3200" dirty="0">
              <a:solidFill>
                <a:srgbClr val="FF000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  <a:p>
            <a:pPr>
              <a:buNone/>
            </a:pPr>
            <a:endParaRPr sz="3200" dirty="0">
              <a:latin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   Củng cố lại b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ea typeface="Tahoma" panose="020B0604030504040204" pitchFamily="34" charset="0"/>
              </a:rPr>
              <a:t>à</a:t>
            </a: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i đã học </a:t>
            </a:r>
            <a:endParaRPr sz="3200" dirty="0">
              <a:solidFill>
                <a:srgbClr val="7030A0"/>
              </a:solidFill>
              <a:latin typeface="Times New Roman" panose="02020603050405020304" pitchFamily="18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sz="3200" dirty="0">
                <a:solidFill>
                  <a:srgbClr val="7030A0"/>
                </a:solidFill>
                <a:latin typeface="Times New Roman" panose="02020603050405020304" pitchFamily="18" charset="0"/>
                <a:cs typeface="Tahoma" panose="020B0604030504040204" pitchFamily="34" charset="0"/>
              </a:rPr>
              <a:t>Cô nhận xét giờ học</a:t>
            </a:r>
            <a:endParaRPr sz="3200" dirty="0">
              <a:solidFill>
                <a:srgbClr val="7030A0"/>
              </a:solidFill>
              <a:latin typeface="Times New Roman" panose="02020603050405020304" pitchFamily="18" charset="0"/>
              <a:ea typeface="Tahoma" panose="020B0604030504040204" pitchFamily="34" charset="0"/>
            </a:endParaRPr>
          </a:p>
        </p:txBody>
      </p:sp>
      <p:sp>
        <p:nvSpPr>
          <p:cNvPr id="2" name="Mũi tên Phải 1"/>
          <p:cNvSpPr/>
          <p:nvPr/>
        </p:nvSpPr>
        <p:spPr>
          <a:xfrm flipV="1">
            <a:off x="2062163" y="3886200"/>
            <a:ext cx="604838" cy="1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Mũi tên Phải 2"/>
          <p:cNvSpPr/>
          <p:nvPr/>
        </p:nvSpPr>
        <p:spPr>
          <a:xfrm>
            <a:off x="2062163" y="4446588"/>
            <a:ext cx="604838" cy="20161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15363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15364" name="Picture 2" descr="E:\hinh-nen-powerpoint-dep-nhat-2017-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57175"/>
            <a:ext cx="8686800" cy="6296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_Văn_Bản 3"/>
          <p:cNvSpPr txBox="1"/>
          <p:nvPr/>
        </p:nvSpPr>
        <p:spPr>
          <a:xfrm>
            <a:off x="228600" y="802360"/>
            <a:ext cx="8686800" cy="5205652"/>
          </a:xfrm>
          <a:prstGeom prst="rect">
            <a:avLst/>
          </a:prstGeom>
          <a:noFill/>
        </p:spPr>
        <p:txBody>
          <a:bodyPr numCol="1">
            <a:prstTxWarp prst="textDeflate">
              <a:avLst/>
            </a:prstTxWarp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kumimoji="0" lang="en-US" sz="6000" b="1" kern="1200" cap="none" spc="0" normalizeH="0" baseline="0" noProof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  <a:t>Chúc các cô luôn dồi dào sức khoẻ và thành công trên con đường giảng dạy</a:t>
            </a:r>
            <a:br>
              <a:rPr kumimoji="0" lang="en-US" sz="6000" kern="1200" cap="none" spc="0" normalizeH="0" baseline="0" noProof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Arial" panose="020B0604020202020204" pitchFamily="34" charset="0"/>
              </a:rPr>
            </a:br>
            <a:endParaRPr kumimoji="0" lang="en-US" kern="1200" cap="none" spc="0" normalizeH="0" baseline="0" noProof="0">
              <a:solidFill>
                <a:schemeClr val="accent1"/>
              </a:solidFill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3075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3076" name="Picture 2" descr="E:\hinh-nen-powerpoint-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2900" y="0"/>
            <a:ext cx="8686800" cy="655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7" name="Hộp_Văn_Bản 3"/>
          <p:cNvSpPr txBox="1"/>
          <p:nvPr/>
        </p:nvSpPr>
        <p:spPr>
          <a:xfrm>
            <a:off x="1676400" y="228600"/>
            <a:ext cx="57912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vi-VN" altLang="x-none" dirty="0">
              <a:latin typeface="Calibri" panose="020F0502020204030204" pitchFamily="34" charset="0"/>
            </a:endParaRPr>
          </a:p>
        </p:txBody>
      </p:sp>
      <p:sp>
        <p:nvSpPr>
          <p:cNvPr id="3078" name="Hộp_Văn_Bản 5"/>
          <p:cNvSpPr txBox="1"/>
          <p:nvPr/>
        </p:nvSpPr>
        <p:spPr>
          <a:xfrm>
            <a:off x="990600" y="304800"/>
            <a:ext cx="7162800" cy="584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Ổn định tổ chức, gây hứng thú 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Hộp_Văn_Bản 6"/>
          <p:cNvSpPr txBox="1"/>
          <p:nvPr/>
        </p:nvSpPr>
        <p:spPr>
          <a:xfrm>
            <a:off x="1676400" y="990600"/>
            <a:ext cx="632460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chuyện đ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thoại dẫn dắt v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b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hình ảnh cây xanh, cây ăn quả 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891" name="Picture 3" descr="E:\cay-an-qua-lam-cay-bong-mat-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057400"/>
            <a:ext cx="8648700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81" name="Hộp_Văn_Bản 8"/>
          <p:cNvSpPr txBox="1"/>
          <p:nvPr/>
        </p:nvSpPr>
        <p:spPr>
          <a:xfrm>
            <a:off x="3657600" y="6248400"/>
            <a:ext cx="2286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khế</a:t>
            </a:r>
            <a:endParaRPr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4099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100" name="Picture 2" descr="E:\hunhf ảnh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38100"/>
            <a:ext cx="8458200" cy="632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5" name="Picture 7" descr="E:\ta-cay-xoa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6868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Hộp_Văn_Bản 3"/>
          <p:cNvSpPr txBox="1"/>
          <p:nvPr/>
        </p:nvSpPr>
        <p:spPr>
          <a:xfrm>
            <a:off x="2971800" y="6362700"/>
            <a:ext cx="2743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xo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5123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5124" name="Picture 2" descr="E:\photo-1-148271527717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325" y="228600"/>
            <a:ext cx="8534400" cy="6019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5" name="Hộp_Văn_Bản 3"/>
          <p:cNvSpPr txBox="1"/>
          <p:nvPr/>
        </p:nvSpPr>
        <p:spPr>
          <a:xfrm>
            <a:off x="2667000" y="6400800"/>
            <a:ext cx="46482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bưởi 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6147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6148" name="Picture 2" descr="E:\cây xoan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219075"/>
            <a:ext cx="8534400" cy="609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Hộp_Văn_Bản 4"/>
          <p:cNvSpPr txBox="1"/>
          <p:nvPr/>
        </p:nvSpPr>
        <p:spPr>
          <a:xfrm>
            <a:off x="3048000" y="6324600"/>
            <a:ext cx="3048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xoan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7171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0962" name="Picture 2" descr="E:\cay-lat-hoa-sap-duoc-trong-o-nguyen-chi-thanh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285750"/>
            <a:ext cx="8458200" cy="5886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Hộp_Văn_Bản 3"/>
          <p:cNvSpPr txBox="1"/>
          <p:nvPr/>
        </p:nvSpPr>
        <p:spPr>
          <a:xfrm>
            <a:off x="2590800" y="6553200"/>
            <a:ext cx="3962400" cy="369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lang="vi-VN" altLang="x-none" dirty="0">
              <a:latin typeface="Calibri" panose="020F0502020204030204" pitchFamily="34" charset="0"/>
            </a:endParaRPr>
          </a:p>
        </p:txBody>
      </p:sp>
      <p:sp>
        <p:nvSpPr>
          <p:cNvPr id="7174" name="Hộp_Văn_Bản 5"/>
          <p:cNvSpPr txBox="1"/>
          <p:nvPr/>
        </p:nvSpPr>
        <p:spPr>
          <a:xfrm>
            <a:off x="3429000" y="6369050"/>
            <a:ext cx="2743200" cy="5222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lát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,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,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8195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1986" name="Picture 2" descr="E:\kichhoadaonodungtet4-151697774855536168041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52400"/>
            <a:ext cx="8534400" cy="563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7" name="Hộp_Văn_Bản 4"/>
          <p:cNvSpPr txBox="1"/>
          <p:nvPr/>
        </p:nvSpPr>
        <p:spPr>
          <a:xfrm>
            <a:off x="3200400" y="5867400"/>
            <a:ext cx="2667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 hoa đ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sz="2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pic>
        <p:nvPicPr>
          <p:cNvPr id="9" name="V.A – Em Yêu Cây Xanh Beat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>
          <a:xfrm>
            <a:off x="5943600" y="4724400"/>
            <a:ext cx="1066800" cy="457200"/>
          </a:xfrm>
          <a:ln/>
        </p:spPr>
      </p:pic>
      <p:pic>
        <p:nvPicPr>
          <p:cNvPr id="9220" name="Picture 2" descr="E:\unnam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61925"/>
            <a:ext cx="8382000" cy="6248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Hộp_Văn_Bản 3"/>
          <p:cNvSpPr txBox="1"/>
          <p:nvPr/>
        </p:nvSpPr>
        <p:spPr>
          <a:xfrm>
            <a:off x="460375" y="381000"/>
            <a:ext cx="7845425" cy="17541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 : Nội dung </a:t>
            </a:r>
            <a:endParaRPr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Nội dung trọng tâm: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vận động b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hát em yêu cây xanh 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22" name="Hộp_Văn_Bản 4"/>
          <p:cNvSpPr txBox="1"/>
          <p:nvPr/>
        </p:nvSpPr>
        <p:spPr>
          <a:xfrm>
            <a:off x="965200" y="2743200"/>
            <a:ext cx="6867525" cy="20002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Lần1: Cô hát v</a:t>
            </a:r>
            <a:r>
              <a:rPr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vận động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Lần 2: Cô vận động theo nhạc</a:t>
            </a:r>
            <a:endParaRPr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Sao 5-Cánh 5"/>
          <p:cNvSpPr/>
          <p:nvPr/>
        </p:nvSpPr>
        <p:spPr>
          <a:xfrm>
            <a:off x="7375525" y="-47625"/>
            <a:ext cx="1447800" cy="10287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224" name="Hộp_Văn_Bản 6"/>
          <p:cNvSpPr txBox="1"/>
          <p:nvPr/>
        </p:nvSpPr>
        <p:spPr>
          <a:xfrm>
            <a:off x="473075" y="1981200"/>
            <a:ext cx="42513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vận động mẫu </a:t>
            </a:r>
            <a:endParaRPr sz="28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Mũi tên Phải 7"/>
          <p:cNvSpPr/>
          <p:nvPr/>
        </p:nvSpPr>
        <p:spPr>
          <a:xfrm>
            <a:off x="1524000" y="3349625"/>
            <a:ext cx="492125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Mũi tên Phải 9"/>
          <p:cNvSpPr/>
          <p:nvPr/>
        </p:nvSpPr>
        <p:spPr>
          <a:xfrm flipV="1">
            <a:off x="1485900" y="4225925"/>
            <a:ext cx="492125" cy="228600"/>
          </a:xfrm>
          <a:prstGeom prst="rightArrow">
            <a:avLst>
              <a:gd name="adj1" fmla="val 50000"/>
              <a:gd name="adj2" fmla="val 6437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V.A – Em Yêu Cây Xanh Beat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0375" y="5943600"/>
            <a:ext cx="768350" cy="609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8" name="Hộp_Văn_Bản 12"/>
          <p:cNvSpPr txBox="1"/>
          <p:nvPr/>
        </p:nvSpPr>
        <p:spPr>
          <a:xfrm>
            <a:off x="473075" y="1581150"/>
            <a:ext cx="7832725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endParaRPr sz="2800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  <a:p>
            <a:pPr algn="ctr"/>
            <a:r>
              <a:rPr sz="2800" dirty="0">
                <a:solidFill>
                  <a:srgbClr val="7030A0"/>
                </a:solidFill>
                <a:latin typeface="Baskerville Old Face" panose="02020602080505020303" pitchFamily="18" charset="0"/>
              </a:rPr>
              <a:t> Cho trẻ nghe giai điệu và đoán tên bài hát </a:t>
            </a:r>
            <a:endParaRPr sz="2800" dirty="0">
              <a:solidFill>
                <a:srgbClr val="7030A0"/>
              </a:solidFill>
              <a:latin typeface="Baskerville Old Face" panose="02020602080505020303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323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323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Tiêu đề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endParaRPr lang="vi-VN" altLang="x-none" dirty="0"/>
          </a:p>
        </p:txBody>
      </p:sp>
      <p:sp>
        <p:nvSpPr>
          <p:cNvPr id="10243" name="Chỗ dành sẵn cho Nội dung 2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endParaRPr lang="vi-VN" altLang="x-none" dirty="0"/>
          </a:p>
        </p:txBody>
      </p:sp>
      <p:pic>
        <p:nvPicPr>
          <p:cNvPr id="44036" name="Picture 4" descr="E:\tong-hop-30-hinh-nen-powerpoint-not-nhac-cho-bai-thuyet-trinh-ve-am-nhac-1489659684-21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219075"/>
            <a:ext cx="8610600" cy="6419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5" name="Picture 6" descr="E:\tranh-to-mau-hello-kitty-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895600"/>
            <a:ext cx="8610600" cy="3752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Hộp_Văn_Bản 10"/>
          <p:cNvSpPr txBox="1"/>
          <p:nvPr/>
        </p:nvSpPr>
        <p:spPr>
          <a:xfrm>
            <a:off x="990600" y="457200"/>
            <a:ext cx="7467600" cy="1816100"/>
          </a:xfrm>
          <a:prstGeom prst="rect">
            <a:avLst/>
          </a:prstGeom>
          <a:noFill/>
        </p:spPr>
        <p:txBody>
          <a:bodyPr>
            <a:spAutoFit/>
          </a:bodyPr>
          <a:p>
            <a:pPr>
              <a:buNone/>
            </a:pPr>
            <a:endParaRPr sz="2800" dirty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800" dirty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800" dirty="0">
              <a:solidFill>
                <a:srgbClr val="16161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lớp vận động , tổ , nhóm, cá nhân trẻ vận động 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47" name="Hộp_Văn_Bản 1"/>
          <p:cNvSpPr txBox="1"/>
          <p:nvPr/>
        </p:nvSpPr>
        <p:spPr>
          <a:xfrm>
            <a:off x="1524000" y="381000"/>
            <a:ext cx="63246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/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Dạy trẻ vận động </a:t>
            </a:r>
            <a:endParaRPr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,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,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,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7">
      <a:dk1>
        <a:srgbClr val="5C1F00"/>
      </a:dk1>
      <a:lt1>
        <a:srgbClr val="FFFFFF"/>
      </a:lt1>
      <a:dk2>
        <a:srgbClr val="800000"/>
      </a:dk2>
      <a:lt2>
        <a:srgbClr val="DFD293"/>
      </a:lt2>
      <a:accent1>
        <a:srgbClr val="CC3300"/>
      </a:accent1>
      <a:accent2>
        <a:srgbClr val="BE7960"/>
      </a:accent2>
      <a:accent3>
        <a:srgbClr val="C0AAAA"/>
      </a:accent3>
      <a:accent4>
        <a:srgbClr val="DADADA"/>
      </a:accent4>
      <a:accent5>
        <a:srgbClr val="E2ADAA"/>
      </a:accent5>
      <a:accent6>
        <a:srgbClr val="AC6D56"/>
      </a:accent6>
      <a:hlink>
        <a:srgbClr val="FFFF99"/>
      </a:hlink>
      <a:folHlink>
        <a:srgbClr val="D3A21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920</Words>
  <Application>WPS Slides</Application>
  <PresentationFormat>On-screen Show (4:3)</PresentationFormat>
  <Paragraphs>82</Paragraphs>
  <Slides>14</Slides>
  <Notes>0</Notes>
  <HiddenSlides>0</HiddenSlides>
  <MMClips>5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Arial</vt:lpstr>
      <vt:lpstr>SimSun</vt:lpstr>
      <vt:lpstr>Wingdings</vt:lpstr>
      <vt:lpstr>Calibri</vt:lpstr>
      <vt:lpstr>Times New Roman</vt:lpstr>
      <vt:lpstr>Baskerville Old Face</vt:lpstr>
      <vt:lpstr>Tahoma</vt:lpstr>
      <vt:lpstr>Times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ACER</cp:lastModifiedBy>
  <cp:revision>3</cp:revision>
  <dcterms:created xsi:type="dcterms:W3CDTF">2013-02-18T15:00:27Z</dcterms:created>
  <dcterms:modified xsi:type="dcterms:W3CDTF">2025-04-23T13:05:33Z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9C487B7802F84E49A1D95463B0A4541A_13</vt:lpwstr>
  </property>
  <property fmtid="{D5CDD505-2E9C-101B-9397-08002B2CF9AE}" pid="3" name="KSOProductBuildVer">
    <vt:lpwstr>1033-12.2.0.20795</vt:lpwstr>
  </property>
</Properties>
</file>